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4"/>
  </p:sldMasterIdLst>
  <p:notesMasterIdLst>
    <p:notesMasterId r:id="rId39"/>
  </p:notesMasterIdLst>
  <p:sldIdLst>
    <p:sldId id="256" r:id="rId5"/>
    <p:sldId id="257" r:id="rId6"/>
    <p:sldId id="258" r:id="rId7"/>
    <p:sldId id="259" r:id="rId8"/>
    <p:sldId id="260" r:id="rId9"/>
    <p:sldId id="277" r:id="rId10"/>
    <p:sldId id="261" r:id="rId11"/>
    <p:sldId id="278" r:id="rId12"/>
    <p:sldId id="279" r:id="rId13"/>
    <p:sldId id="287" r:id="rId14"/>
    <p:sldId id="280" r:id="rId15"/>
    <p:sldId id="281" r:id="rId16"/>
    <p:sldId id="284" r:id="rId17"/>
    <p:sldId id="282" r:id="rId18"/>
    <p:sldId id="283" r:id="rId19"/>
    <p:sldId id="285" r:id="rId20"/>
    <p:sldId id="286" r:id="rId21"/>
    <p:sldId id="262" r:id="rId22"/>
    <p:sldId id="263" r:id="rId23"/>
    <p:sldId id="264" r:id="rId24"/>
    <p:sldId id="265" r:id="rId25"/>
    <p:sldId id="266" r:id="rId26"/>
    <p:sldId id="267" r:id="rId27"/>
    <p:sldId id="268" r:id="rId28"/>
    <p:sldId id="269" r:id="rId29"/>
    <p:sldId id="270" r:id="rId30"/>
    <p:sldId id="288" r:id="rId31"/>
    <p:sldId id="289" r:id="rId32"/>
    <p:sldId id="271" r:id="rId33"/>
    <p:sldId id="272" r:id="rId34"/>
    <p:sldId id="273" r:id="rId35"/>
    <p:sldId id="274" r:id="rId36"/>
    <p:sldId id="275" r:id="rId37"/>
    <p:sldId id="276" r:id="rId38"/>
  </p:sldIdLst>
  <p:sldSz cx="9144000" cy="6858000" type="screen4x3"/>
  <p:notesSz cx="6858000" cy="9144000"/>
  <p:embeddedFontLst>
    <p:embeddedFont>
      <p:font typeface="Cambria Math" panose="02040503050406030204" pitchFamily="18" charset="0"/>
      <p:regular r:id="rId40"/>
    </p:embeddedFont>
    <p:embeddedFont>
      <p:font typeface="Lato" panose="020F0502020204030203"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5474EE-5323-B16C-F15E-3686D25CFCC9}" v="9" dt="2024-05-23T17:31:41.826"/>
    <p1510:client id="{77CDB773-2DBB-CF9A-130A-49BF91146BA2}" v="13" dt="2024-05-23T15:17:23.1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121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3.fntdata"/><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1.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4.fntdata"/><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 name="Google Shape;44;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df9f29048b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g2df9f29048b_0_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3876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df9f29048b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g2df9f29048b_0_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4518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df9f29048b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g2df9f29048b_0_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9896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df9f29048b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g2df9f29048b_0_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567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df9f29048b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g2df9f29048b_0_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9015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df9f29048b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g2df9f29048b_0_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2357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df9f29048b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g2df9f29048b_0_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6295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df9f29048b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g2df9f29048b_0_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8651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7085716a6b_1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7085716a6b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g27085716a6b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 name="Google Shape;4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df86afb65e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2df86afb65e_0_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df86afb65e_0_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df86afb65e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2df86afb65e_0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df86afb65e_0_4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df86afb65e_0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2df86afb65e_0_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df86afb65e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g2df86afb65e_0_4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df86afb65e_0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g2df86afb65e_0_5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df86afb65e_0_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g2df86afb65e_0_6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df86afb65e_0_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g2df86afb65e_0_8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df86afb65e_0_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g2df86afb65e_0_8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8677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df86afb65e_0_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g2df86afb65e_0_8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11694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df86afb65e_0_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2df86afb65e_0_9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df86afb65e_0_1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df86afb65e_0_10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df86afb65e_0_1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2df86afb65e_0_1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df86afb65e_0_1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2df86afb65e_0_1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df86afb65e_0_1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2df86afb65e_0_12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df9f29048b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g2df9f29048b_0_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58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df9f29048b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g2df9f29048b_0_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df9f29048b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g2df9f29048b_0_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3024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df9f29048b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g2df9f29048b_0_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59714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1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blipFill>
          <a:blip r:embed="rId2">
            <a:alphaModFix/>
          </a:blip>
          <a:stretch>
            <a:fillRect/>
          </a:stretch>
        </a:blipFill>
        <a:effectLst/>
      </p:bgPr>
    </p:bg>
    <p:spTree>
      <p:nvGrpSpPr>
        <p:cNvPr id="1" name="Shape 1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Section Header">
  <p:cSld name="1_Section Header">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4"/>
          <p:cNvSpPr txBox="1">
            <a:spLocks noGrp="1"/>
          </p:cNvSpPr>
          <p:nvPr>
            <p:ph type="dt" idx="10"/>
          </p:nvPr>
        </p:nvSpPr>
        <p:spPr>
          <a:xfrm>
            <a:off x="628650" y="6565257"/>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
          <p:cNvSpPr txBox="1">
            <a:spLocks noGrp="1"/>
          </p:cNvSpPr>
          <p:nvPr>
            <p:ph type="ftr" idx="11"/>
          </p:nvPr>
        </p:nvSpPr>
        <p:spPr>
          <a:xfrm>
            <a:off x="3028950" y="6565257"/>
            <a:ext cx="30861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4"/>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16" name="Google Shape;16;p4"/>
          <p:cNvSpPr txBox="1">
            <a:spLocks noGrp="1"/>
          </p:cNvSpPr>
          <p:nvPr>
            <p:ph type="title"/>
          </p:nvPr>
        </p:nvSpPr>
        <p:spPr>
          <a:xfrm>
            <a:off x="235077" y="78613"/>
            <a:ext cx="8673846" cy="45173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800" b="1"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4"/>
          <p:cNvSpPr txBox="1">
            <a:spLocks noGrp="1"/>
          </p:cNvSpPr>
          <p:nvPr>
            <p:ph type="body" idx="1"/>
          </p:nvPr>
        </p:nvSpPr>
        <p:spPr>
          <a:xfrm>
            <a:off x="235077" y="841247"/>
            <a:ext cx="8674100" cy="5303393"/>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Comparison">
  <p:cSld name="1_Comparison">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dt" idx="10"/>
          </p:nvPr>
        </p:nvSpPr>
        <p:spPr>
          <a:xfrm>
            <a:off x="628650" y="6565257"/>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5"/>
          <p:cNvSpPr txBox="1">
            <a:spLocks noGrp="1"/>
          </p:cNvSpPr>
          <p:nvPr>
            <p:ph type="ftr" idx="11"/>
          </p:nvPr>
        </p:nvSpPr>
        <p:spPr>
          <a:xfrm>
            <a:off x="3028950" y="6565257"/>
            <a:ext cx="30861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5"/>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22" name="Google Shape;22;p5"/>
          <p:cNvSpPr txBox="1">
            <a:spLocks noGrp="1"/>
          </p:cNvSpPr>
          <p:nvPr>
            <p:ph type="title"/>
          </p:nvPr>
        </p:nvSpPr>
        <p:spPr>
          <a:xfrm>
            <a:off x="235077" y="78613"/>
            <a:ext cx="8673846" cy="45173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800" b="1"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5"/>
          <p:cNvSpPr txBox="1">
            <a:spLocks noGrp="1"/>
          </p:cNvSpPr>
          <p:nvPr>
            <p:ph type="body" idx="1"/>
          </p:nvPr>
        </p:nvSpPr>
        <p:spPr>
          <a:xfrm>
            <a:off x="234950" y="963168"/>
            <a:ext cx="8674100" cy="513283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dt" idx="10"/>
          </p:nvPr>
        </p:nvSpPr>
        <p:spPr>
          <a:xfrm>
            <a:off x="628650" y="6565257"/>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a:solidFill>
                  <a:srgbClr val="F2F2F2"/>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6"/>
          <p:cNvSpPr txBox="1">
            <a:spLocks noGrp="1"/>
          </p:cNvSpPr>
          <p:nvPr>
            <p:ph type="ftr" idx="11"/>
          </p:nvPr>
        </p:nvSpPr>
        <p:spPr>
          <a:xfrm>
            <a:off x="3028950" y="6565257"/>
            <a:ext cx="30861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6"/>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a:solidFill>
                  <a:srgbClr val="C00000"/>
                </a:solidFill>
                <a:latin typeface="Lato"/>
                <a:ea typeface="Lato"/>
                <a:cs typeface="Lato"/>
                <a:sym typeface="Lato"/>
              </a:defRPr>
            </a:lvl1pPr>
            <a:lvl2pPr marL="0" marR="0" lvl="1" indent="0" algn="r" rtl="0">
              <a:spcBef>
                <a:spcPts val="0"/>
              </a:spcBef>
              <a:buNone/>
              <a:defRPr sz="1200" b="1">
                <a:solidFill>
                  <a:srgbClr val="C00000"/>
                </a:solidFill>
                <a:latin typeface="Lato"/>
                <a:ea typeface="Lato"/>
                <a:cs typeface="Lato"/>
                <a:sym typeface="Lato"/>
              </a:defRPr>
            </a:lvl2pPr>
            <a:lvl3pPr marL="0" marR="0" lvl="2" indent="0" algn="r" rtl="0">
              <a:spcBef>
                <a:spcPts val="0"/>
              </a:spcBef>
              <a:buNone/>
              <a:defRPr sz="1200" b="1">
                <a:solidFill>
                  <a:srgbClr val="C00000"/>
                </a:solidFill>
                <a:latin typeface="Lato"/>
                <a:ea typeface="Lato"/>
                <a:cs typeface="Lato"/>
                <a:sym typeface="Lato"/>
              </a:defRPr>
            </a:lvl3pPr>
            <a:lvl4pPr marL="0" marR="0" lvl="3" indent="0" algn="r" rtl="0">
              <a:spcBef>
                <a:spcPts val="0"/>
              </a:spcBef>
              <a:buNone/>
              <a:defRPr sz="1200" b="1">
                <a:solidFill>
                  <a:srgbClr val="C00000"/>
                </a:solidFill>
                <a:latin typeface="Lato"/>
                <a:ea typeface="Lato"/>
                <a:cs typeface="Lato"/>
                <a:sym typeface="Lato"/>
              </a:defRPr>
            </a:lvl4pPr>
            <a:lvl5pPr marL="0" marR="0" lvl="4" indent="0" algn="r" rtl="0">
              <a:spcBef>
                <a:spcPts val="0"/>
              </a:spcBef>
              <a:buNone/>
              <a:defRPr sz="1200" b="1">
                <a:solidFill>
                  <a:srgbClr val="C00000"/>
                </a:solidFill>
                <a:latin typeface="Lato"/>
                <a:ea typeface="Lato"/>
                <a:cs typeface="Lato"/>
                <a:sym typeface="Lato"/>
              </a:defRPr>
            </a:lvl5pPr>
            <a:lvl6pPr marL="0" marR="0" lvl="5" indent="0" algn="r" rtl="0">
              <a:spcBef>
                <a:spcPts val="0"/>
              </a:spcBef>
              <a:buNone/>
              <a:defRPr sz="1200" b="1">
                <a:solidFill>
                  <a:srgbClr val="C00000"/>
                </a:solidFill>
                <a:latin typeface="Lato"/>
                <a:ea typeface="Lato"/>
                <a:cs typeface="Lato"/>
                <a:sym typeface="Lato"/>
              </a:defRPr>
            </a:lvl6pPr>
            <a:lvl7pPr marL="0" marR="0" lvl="6" indent="0" algn="r" rtl="0">
              <a:spcBef>
                <a:spcPts val="0"/>
              </a:spcBef>
              <a:buNone/>
              <a:defRPr sz="1200" b="1">
                <a:solidFill>
                  <a:srgbClr val="C00000"/>
                </a:solidFill>
                <a:latin typeface="Lato"/>
                <a:ea typeface="Lato"/>
                <a:cs typeface="Lato"/>
                <a:sym typeface="Lato"/>
              </a:defRPr>
            </a:lvl7pPr>
            <a:lvl8pPr marL="0" marR="0" lvl="7" indent="0" algn="r" rtl="0">
              <a:spcBef>
                <a:spcPts val="0"/>
              </a:spcBef>
              <a:buNone/>
              <a:defRPr sz="1200" b="1">
                <a:solidFill>
                  <a:srgbClr val="C00000"/>
                </a:solidFill>
                <a:latin typeface="Lato"/>
                <a:ea typeface="Lato"/>
                <a:cs typeface="Lato"/>
                <a:sym typeface="Lato"/>
              </a:defRPr>
            </a:lvl8pPr>
            <a:lvl9pPr marL="0" marR="0" lvl="8" indent="0" algn="r" rtl="0">
              <a:spcBef>
                <a:spcPts val="0"/>
              </a:spcBef>
              <a:buNone/>
              <a:defRPr sz="1200" b="1">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wo Content">
  <p:cSld name="1_Two Content">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dt" idx="10"/>
          </p:nvPr>
        </p:nvSpPr>
        <p:spPr>
          <a:xfrm>
            <a:off x="628650" y="6565257"/>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7"/>
          <p:cNvSpPr txBox="1">
            <a:spLocks noGrp="1"/>
          </p:cNvSpPr>
          <p:nvPr>
            <p:ph type="ftr" idx="11"/>
          </p:nvPr>
        </p:nvSpPr>
        <p:spPr>
          <a:xfrm>
            <a:off x="3028950" y="6565257"/>
            <a:ext cx="30861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7"/>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a:solidFill>
                  <a:srgbClr val="C00000"/>
                </a:solidFill>
                <a:latin typeface="Lato"/>
                <a:ea typeface="Lato"/>
                <a:cs typeface="Lato"/>
                <a:sym typeface="Lato"/>
              </a:defRPr>
            </a:lvl1pPr>
            <a:lvl2pPr marL="0" marR="0" lvl="1" indent="0" algn="r" rtl="0">
              <a:spcBef>
                <a:spcPts val="0"/>
              </a:spcBef>
              <a:buNone/>
              <a:defRPr sz="1200" b="1">
                <a:solidFill>
                  <a:srgbClr val="C00000"/>
                </a:solidFill>
                <a:latin typeface="Lato"/>
                <a:ea typeface="Lato"/>
                <a:cs typeface="Lato"/>
                <a:sym typeface="Lato"/>
              </a:defRPr>
            </a:lvl2pPr>
            <a:lvl3pPr marL="0" marR="0" lvl="2" indent="0" algn="r" rtl="0">
              <a:spcBef>
                <a:spcPts val="0"/>
              </a:spcBef>
              <a:buNone/>
              <a:defRPr sz="1200" b="1">
                <a:solidFill>
                  <a:srgbClr val="C00000"/>
                </a:solidFill>
                <a:latin typeface="Lato"/>
                <a:ea typeface="Lato"/>
                <a:cs typeface="Lato"/>
                <a:sym typeface="Lato"/>
              </a:defRPr>
            </a:lvl3pPr>
            <a:lvl4pPr marL="0" marR="0" lvl="3" indent="0" algn="r" rtl="0">
              <a:spcBef>
                <a:spcPts val="0"/>
              </a:spcBef>
              <a:buNone/>
              <a:defRPr sz="1200" b="1">
                <a:solidFill>
                  <a:srgbClr val="C00000"/>
                </a:solidFill>
                <a:latin typeface="Lato"/>
                <a:ea typeface="Lato"/>
                <a:cs typeface="Lato"/>
                <a:sym typeface="Lato"/>
              </a:defRPr>
            </a:lvl4pPr>
            <a:lvl5pPr marL="0" marR="0" lvl="4" indent="0" algn="r" rtl="0">
              <a:spcBef>
                <a:spcPts val="0"/>
              </a:spcBef>
              <a:buNone/>
              <a:defRPr sz="1200" b="1">
                <a:solidFill>
                  <a:srgbClr val="C00000"/>
                </a:solidFill>
                <a:latin typeface="Lato"/>
                <a:ea typeface="Lato"/>
                <a:cs typeface="Lato"/>
                <a:sym typeface="Lato"/>
              </a:defRPr>
            </a:lvl5pPr>
            <a:lvl6pPr marL="0" marR="0" lvl="5" indent="0" algn="r" rtl="0">
              <a:spcBef>
                <a:spcPts val="0"/>
              </a:spcBef>
              <a:buNone/>
              <a:defRPr sz="1200" b="1">
                <a:solidFill>
                  <a:srgbClr val="C00000"/>
                </a:solidFill>
                <a:latin typeface="Lato"/>
                <a:ea typeface="Lato"/>
                <a:cs typeface="Lato"/>
                <a:sym typeface="Lato"/>
              </a:defRPr>
            </a:lvl6pPr>
            <a:lvl7pPr marL="0" marR="0" lvl="6" indent="0" algn="r" rtl="0">
              <a:spcBef>
                <a:spcPts val="0"/>
              </a:spcBef>
              <a:buNone/>
              <a:defRPr sz="1200" b="1">
                <a:solidFill>
                  <a:srgbClr val="C00000"/>
                </a:solidFill>
                <a:latin typeface="Lato"/>
                <a:ea typeface="Lato"/>
                <a:cs typeface="Lato"/>
                <a:sym typeface="Lato"/>
              </a:defRPr>
            </a:lvl7pPr>
            <a:lvl8pPr marL="0" marR="0" lvl="7" indent="0" algn="r" rtl="0">
              <a:spcBef>
                <a:spcPts val="0"/>
              </a:spcBef>
              <a:buNone/>
              <a:defRPr sz="1200" b="1">
                <a:solidFill>
                  <a:srgbClr val="C00000"/>
                </a:solidFill>
                <a:latin typeface="Lato"/>
                <a:ea typeface="Lato"/>
                <a:cs typeface="Lato"/>
                <a:sym typeface="Lato"/>
              </a:defRPr>
            </a:lvl8pPr>
            <a:lvl9pPr marL="0" marR="0" lvl="8" indent="0" algn="r" rtl="0">
              <a:spcBef>
                <a:spcPts val="0"/>
              </a:spcBef>
              <a:buNone/>
              <a:defRPr sz="1200" b="1">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32" name="Google Shape;32;p7"/>
          <p:cNvSpPr txBox="1">
            <a:spLocks noGrp="1"/>
          </p:cNvSpPr>
          <p:nvPr>
            <p:ph type="body" idx="1"/>
          </p:nvPr>
        </p:nvSpPr>
        <p:spPr>
          <a:xfrm>
            <a:off x="528828" y="1423289"/>
            <a:ext cx="38862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7"/>
          <p:cNvSpPr txBox="1">
            <a:spLocks noGrp="1"/>
          </p:cNvSpPr>
          <p:nvPr>
            <p:ph type="body" idx="2"/>
          </p:nvPr>
        </p:nvSpPr>
        <p:spPr>
          <a:xfrm>
            <a:off x="4572000" y="1423289"/>
            <a:ext cx="38862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7"/>
          <p:cNvSpPr txBox="1">
            <a:spLocks noGrp="1"/>
          </p:cNvSpPr>
          <p:nvPr>
            <p:ph type="title"/>
          </p:nvPr>
        </p:nvSpPr>
        <p:spPr>
          <a:xfrm>
            <a:off x="235077" y="78613"/>
            <a:ext cx="8673846" cy="45173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800" b="1"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235077" y="78613"/>
            <a:ext cx="8673846" cy="45173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800" b="1"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8"/>
          <p:cNvSpPr txBox="1">
            <a:spLocks noGrp="1"/>
          </p:cNvSpPr>
          <p:nvPr>
            <p:ph type="body" idx="1"/>
          </p:nvPr>
        </p:nvSpPr>
        <p:spPr>
          <a:xfrm>
            <a:off x="595884" y="1533017"/>
            <a:ext cx="38862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8"/>
          <p:cNvSpPr txBox="1">
            <a:spLocks noGrp="1"/>
          </p:cNvSpPr>
          <p:nvPr>
            <p:ph type="body" idx="2"/>
          </p:nvPr>
        </p:nvSpPr>
        <p:spPr>
          <a:xfrm>
            <a:off x="4639056" y="1533017"/>
            <a:ext cx="38862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8"/>
          <p:cNvSpPr txBox="1">
            <a:spLocks noGrp="1"/>
          </p:cNvSpPr>
          <p:nvPr>
            <p:ph type="dt" idx="10"/>
          </p:nvPr>
        </p:nvSpPr>
        <p:spPr>
          <a:xfrm>
            <a:off x="628650" y="6565257"/>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8"/>
          <p:cNvSpPr txBox="1">
            <a:spLocks noGrp="1"/>
          </p:cNvSpPr>
          <p:nvPr>
            <p:ph type="ftr" idx="11"/>
          </p:nvPr>
        </p:nvSpPr>
        <p:spPr>
          <a:xfrm>
            <a:off x="3028950" y="6565257"/>
            <a:ext cx="30861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8"/>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a:solidFill>
                  <a:srgbClr val="C00000"/>
                </a:solidFill>
                <a:latin typeface="Lato"/>
                <a:ea typeface="Lato"/>
                <a:cs typeface="Lato"/>
                <a:sym typeface="Lato"/>
              </a:defRPr>
            </a:lvl1pPr>
            <a:lvl2pPr marL="0" marR="0" lvl="1" indent="0" algn="r" rtl="0">
              <a:spcBef>
                <a:spcPts val="0"/>
              </a:spcBef>
              <a:buNone/>
              <a:defRPr sz="1200" b="1">
                <a:solidFill>
                  <a:srgbClr val="C00000"/>
                </a:solidFill>
                <a:latin typeface="Lato"/>
                <a:ea typeface="Lato"/>
                <a:cs typeface="Lato"/>
                <a:sym typeface="Lato"/>
              </a:defRPr>
            </a:lvl2pPr>
            <a:lvl3pPr marL="0" marR="0" lvl="2" indent="0" algn="r" rtl="0">
              <a:spcBef>
                <a:spcPts val="0"/>
              </a:spcBef>
              <a:buNone/>
              <a:defRPr sz="1200" b="1">
                <a:solidFill>
                  <a:srgbClr val="C00000"/>
                </a:solidFill>
                <a:latin typeface="Lato"/>
                <a:ea typeface="Lato"/>
                <a:cs typeface="Lato"/>
                <a:sym typeface="Lato"/>
              </a:defRPr>
            </a:lvl3pPr>
            <a:lvl4pPr marL="0" marR="0" lvl="3" indent="0" algn="r" rtl="0">
              <a:spcBef>
                <a:spcPts val="0"/>
              </a:spcBef>
              <a:buNone/>
              <a:defRPr sz="1200" b="1">
                <a:solidFill>
                  <a:srgbClr val="C00000"/>
                </a:solidFill>
                <a:latin typeface="Lato"/>
                <a:ea typeface="Lato"/>
                <a:cs typeface="Lato"/>
                <a:sym typeface="Lato"/>
              </a:defRPr>
            </a:lvl4pPr>
            <a:lvl5pPr marL="0" marR="0" lvl="4" indent="0" algn="r" rtl="0">
              <a:spcBef>
                <a:spcPts val="0"/>
              </a:spcBef>
              <a:buNone/>
              <a:defRPr sz="1200" b="1">
                <a:solidFill>
                  <a:srgbClr val="C00000"/>
                </a:solidFill>
                <a:latin typeface="Lato"/>
                <a:ea typeface="Lato"/>
                <a:cs typeface="Lato"/>
                <a:sym typeface="Lato"/>
              </a:defRPr>
            </a:lvl5pPr>
            <a:lvl6pPr marL="0" marR="0" lvl="5" indent="0" algn="r" rtl="0">
              <a:spcBef>
                <a:spcPts val="0"/>
              </a:spcBef>
              <a:buNone/>
              <a:defRPr sz="1200" b="1">
                <a:solidFill>
                  <a:srgbClr val="C00000"/>
                </a:solidFill>
                <a:latin typeface="Lato"/>
                <a:ea typeface="Lato"/>
                <a:cs typeface="Lato"/>
                <a:sym typeface="Lato"/>
              </a:defRPr>
            </a:lvl6pPr>
            <a:lvl7pPr marL="0" marR="0" lvl="6" indent="0" algn="r" rtl="0">
              <a:spcBef>
                <a:spcPts val="0"/>
              </a:spcBef>
              <a:buNone/>
              <a:defRPr sz="1200" b="1">
                <a:solidFill>
                  <a:srgbClr val="C00000"/>
                </a:solidFill>
                <a:latin typeface="Lato"/>
                <a:ea typeface="Lato"/>
                <a:cs typeface="Lato"/>
                <a:sym typeface="Lato"/>
              </a:defRPr>
            </a:lvl7pPr>
            <a:lvl8pPr marL="0" marR="0" lvl="7" indent="0" algn="r" rtl="0">
              <a:spcBef>
                <a:spcPts val="0"/>
              </a:spcBef>
              <a:buNone/>
              <a:defRPr sz="1200" b="1">
                <a:solidFill>
                  <a:srgbClr val="C00000"/>
                </a:solidFill>
                <a:latin typeface="Lato"/>
                <a:ea typeface="Lato"/>
                <a:cs typeface="Lato"/>
                <a:sym typeface="Lato"/>
              </a:defRPr>
            </a:lvl8pPr>
            <a:lvl9pPr marL="0" marR="0" lvl="8" indent="0" algn="r" rtl="0">
              <a:spcBef>
                <a:spcPts val="0"/>
              </a:spcBef>
              <a:buNone/>
              <a:defRPr sz="1200" b="1">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9">
            <a:alphaModFix/>
          </a:blip>
          <a:stretch>
            <a:fillRect/>
          </a:stretch>
        </a:blip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9.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4"/>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10</a:t>
            </a:fld>
            <a:endParaRPr/>
          </a:p>
        </p:txBody>
      </p:sp>
      <p:sp>
        <p:nvSpPr>
          <p:cNvPr id="80" name="Google Shape;80;p14"/>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457200" lvl="0" indent="-406400" algn="l" rtl="0">
              <a:spcBef>
                <a:spcPts val="0"/>
              </a:spcBef>
              <a:spcAft>
                <a:spcPts val="0"/>
              </a:spcAft>
              <a:buSzPts val="2800"/>
              <a:buAutoNum type="arabicPeriod"/>
            </a:pPr>
            <a:r>
              <a:rPr lang="en-US"/>
              <a:t>Vẽ hình trên màn hình Bitmap</a:t>
            </a:r>
            <a:endParaRPr/>
          </a:p>
          <a:p>
            <a:pPr marL="0" lvl="0" indent="0" algn="l" rtl="0">
              <a:lnSpc>
                <a:spcPct val="90000"/>
              </a:lnSpc>
              <a:spcBef>
                <a:spcPts val="0"/>
              </a:spcBef>
              <a:spcAft>
                <a:spcPts val="0"/>
              </a:spcAft>
              <a:buClr>
                <a:schemeClr val="lt1"/>
              </a:buClr>
              <a:buSzPts val="2800"/>
              <a:buFont typeface="Lato"/>
              <a:buNone/>
            </a:pPr>
            <a:endParaRPr/>
          </a:p>
        </p:txBody>
      </p:sp>
      <p:sp>
        <p:nvSpPr>
          <p:cNvPr id="81" name="Google Shape;81;p14"/>
          <p:cNvSpPr txBox="1">
            <a:spLocks noGrp="1"/>
          </p:cNvSpPr>
          <p:nvPr>
            <p:ph type="body" idx="1"/>
          </p:nvPr>
        </p:nvSpPr>
        <p:spPr>
          <a:xfrm>
            <a:off x="235077" y="841248"/>
            <a:ext cx="8674200" cy="5232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vi-VN"/>
              <a:t>Mô tả thuật toán:</a:t>
            </a:r>
          </a:p>
          <a:p>
            <a:pPr marL="0" lvl="0" indent="457200">
              <a:lnSpc>
                <a:spcPct val="115000"/>
              </a:lnSpc>
              <a:spcBef>
                <a:spcPts val="1200"/>
              </a:spcBef>
              <a:buSzPts val="1100"/>
              <a:buNone/>
            </a:pPr>
            <a:endParaRPr lang="en-US" sz="2000"/>
          </a:p>
          <a:p>
            <a:pPr marL="0" lvl="0" indent="457200">
              <a:lnSpc>
                <a:spcPct val="115000"/>
              </a:lnSpc>
              <a:spcBef>
                <a:spcPts val="1200"/>
              </a:spcBef>
              <a:buSzPts val="1100"/>
              <a:buNone/>
            </a:pPr>
            <a:endParaRPr lang="en-US" sz="2000"/>
          </a:p>
          <a:p>
            <a:pPr marL="342900" lvl="0" indent="-342900" algn="l" rtl="0">
              <a:lnSpc>
                <a:spcPct val="115000"/>
              </a:lnSpc>
              <a:spcBef>
                <a:spcPts val="1200"/>
              </a:spcBef>
              <a:spcAft>
                <a:spcPts val="0"/>
              </a:spcAft>
              <a:buClr>
                <a:schemeClr val="dk1"/>
              </a:buClr>
              <a:buSzPts val="1100"/>
              <a:buFont typeface="Arial" panose="020B0604020202020204" pitchFamily="34" charset="0"/>
              <a:buChar char="•"/>
            </a:pPr>
            <a:endParaRPr lang="en-US" sz="2000">
              <a:latin typeface="Lato" panose="020F0502020204030203" pitchFamily="34" charset="0"/>
              <a:ea typeface="Lato" panose="020F0502020204030203" pitchFamily="34" charset="0"/>
              <a:cs typeface="Lato" panose="020F0502020204030203" pitchFamily="34" charset="0"/>
            </a:endParaRPr>
          </a:p>
          <a:p>
            <a:pPr marL="1143000" lvl="0" indent="0" algn="l" rtl="0">
              <a:lnSpc>
                <a:spcPct val="115000"/>
              </a:lnSpc>
              <a:spcBef>
                <a:spcPts val="0"/>
              </a:spcBef>
              <a:spcAft>
                <a:spcPts val="0"/>
              </a:spcAft>
              <a:buNone/>
            </a:pPr>
            <a:endParaRPr lang="ar-AE" sz="2000">
              <a:solidFill>
                <a:srgbClr val="000000"/>
              </a:solidFill>
            </a:endParaRPr>
          </a:p>
          <a:p>
            <a:pPr marL="0" lvl="0" indent="0" algn="l" rtl="0">
              <a:lnSpc>
                <a:spcPct val="100000"/>
              </a:lnSpc>
              <a:spcBef>
                <a:spcPts val="0"/>
              </a:spcBef>
              <a:spcAft>
                <a:spcPts val="0"/>
              </a:spcAft>
              <a:buNone/>
            </a:pPr>
            <a:endParaRPr lang="ar-AE" sz="2000">
              <a:solidFill>
                <a:srgbClr val="000000"/>
              </a:solidFill>
            </a:endParaRPr>
          </a:p>
          <a:p>
            <a:pPr marL="0" lvl="0" indent="457200" algn="l" rtl="0">
              <a:lnSpc>
                <a:spcPct val="115000"/>
              </a:lnSpc>
              <a:spcBef>
                <a:spcPts val="1200"/>
              </a:spcBef>
              <a:spcAft>
                <a:spcPts val="0"/>
              </a:spcAft>
              <a:buClr>
                <a:schemeClr val="dk1"/>
              </a:buClr>
              <a:buSzPts val="1100"/>
              <a:buNone/>
            </a:pPr>
            <a:endParaRPr lang="ar-AE" sz="2000"/>
          </a:p>
          <a:p>
            <a:pPr marL="0" lvl="0" indent="0" algn="l" rtl="0">
              <a:lnSpc>
                <a:spcPct val="90000"/>
              </a:lnSpc>
              <a:spcBef>
                <a:spcPts val="1200"/>
              </a:spcBef>
              <a:spcAft>
                <a:spcPts val="0"/>
              </a:spcAft>
              <a:buClr>
                <a:schemeClr val="dk1"/>
              </a:buClr>
              <a:buSzPts val="2800"/>
              <a:buNone/>
            </a:pPr>
            <a:endParaRPr lang="ar-AE"/>
          </a:p>
          <a:p>
            <a:pPr marL="0" lvl="0" indent="0" algn="l" rtl="0">
              <a:lnSpc>
                <a:spcPct val="90000"/>
              </a:lnSpc>
              <a:spcBef>
                <a:spcPts val="0"/>
              </a:spcBef>
              <a:spcAft>
                <a:spcPts val="0"/>
              </a:spcAft>
              <a:buNone/>
            </a:pPr>
            <a:endParaRPr/>
          </a:p>
        </p:txBody>
      </p:sp>
      <p:pic>
        <p:nvPicPr>
          <p:cNvPr id="2" name="Picture 1" descr="A screenshot of a computer code&#10;&#10;Description automatically generated">
            <a:extLst>
              <a:ext uri="{FF2B5EF4-FFF2-40B4-BE49-F238E27FC236}">
                <a16:creationId xmlns:a16="http://schemas.microsoft.com/office/drawing/2014/main" id="{7D6D09C5-8014-55F4-7568-1F60DBC7F06B}"/>
              </a:ext>
            </a:extLst>
          </p:cNvPr>
          <p:cNvPicPr>
            <a:picLocks noChangeAspect="1"/>
          </p:cNvPicPr>
          <p:nvPr/>
        </p:nvPicPr>
        <p:blipFill>
          <a:blip r:embed="rId3"/>
          <a:stretch>
            <a:fillRect/>
          </a:stretch>
        </p:blipFill>
        <p:spPr>
          <a:xfrm>
            <a:off x="2131350" y="1271349"/>
            <a:ext cx="4743450" cy="4774800"/>
          </a:xfrm>
          <a:prstGeom prst="rect">
            <a:avLst/>
          </a:prstGeom>
        </p:spPr>
      </p:pic>
    </p:spTree>
    <p:extLst>
      <p:ext uri="{BB962C8B-B14F-4D97-AF65-F5344CB8AC3E}">
        <p14:creationId xmlns:p14="http://schemas.microsoft.com/office/powerpoint/2010/main" val="302267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4"/>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11</a:t>
            </a:fld>
            <a:endParaRPr/>
          </a:p>
        </p:txBody>
      </p:sp>
      <p:sp>
        <p:nvSpPr>
          <p:cNvPr id="80" name="Google Shape;80;p14"/>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457200" lvl="0" indent="-406400" algn="l" rtl="0">
              <a:spcBef>
                <a:spcPts val="0"/>
              </a:spcBef>
              <a:spcAft>
                <a:spcPts val="0"/>
              </a:spcAft>
              <a:buSzPts val="2800"/>
              <a:buAutoNum type="arabicPeriod"/>
            </a:pPr>
            <a:r>
              <a:rPr lang="en-US"/>
              <a:t>Vẽ hình trên màn hình Bitmap</a:t>
            </a:r>
            <a:endParaRPr/>
          </a:p>
          <a:p>
            <a:pPr marL="0" lvl="0" indent="0" algn="l" rtl="0">
              <a:lnSpc>
                <a:spcPct val="90000"/>
              </a:lnSpc>
              <a:spcBef>
                <a:spcPts val="0"/>
              </a:spcBef>
              <a:spcAft>
                <a:spcPts val="0"/>
              </a:spcAft>
              <a:buClr>
                <a:schemeClr val="lt1"/>
              </a:buClr>
              <a:buSzPts val="2800"/>
              <a:buFont typeface="Lato"/>
              <a:buNone/>
            </a:pPr>
            <a:endParaRPr/>
          </a:p>
        </p:txBody>
      </p:sp>
      <p:sp>
        <p:nvSpPr>
          <p:cNvPr id="81" name="Google Shape;81;p14"/>
          <p:cNvSpPr txBox="1">
            <a:spLocks noGrp="1"/>
          </p:cNvSpPr>
          <p:nvPr>
            <p:ph type="body" idx="1"/>
          </p:nvPr>
        </p:nvSpPr>
        <p:spPr>
          <a:xfrm>
            <a:off x="235077" y="841248"/>
            <a:ext cx="8674200" cy="5232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vi-VN"/>
              <a:t>Mô </a:t>
            </a:r>
            <a:r>
              <a:rPr lang="vi-VN" err="1"/>
              <a:t>tả</a:t>
            </a:r>
            <a:r>
              <a:rPr lang="vi-VN"/>
              <a:t> </a:t>
            </a:r>
            <a:r>
              <a:rPr lang="vi-VN" err="1"/>
              <a:t>thuật</a:t>
            </a:r>
            <a:r>
              <a:rPr lang="vi-VN"/>
              <a:t> </a:t>
            </a:r>
            <a:r>
              <a:rPr lang="vi-VN" err="1"/>
              <a:t>toán</a:t>
            </a:r>
            <a:r>
              <a:rPr lang="vi-VN"/>
              <a:t>:</a:t>
            </a:r>
          </a:p>
          <a:p>
            <a:pPr marL="0" lvl="0" indent="457200">
              <a:lnSpc>
                <a:spcPct val="115000"/>
              </a:lnSpc>
              <a:spcBef>
                <a:spcPts val="1200"/>
              </a:spcBef>
              <a:buSzPts val="1100"/>
              <a:buNone/>
            </a:pPr>
            <a:r>
              <a:rPr lang="vi-VN" sz="2000"/>
              <a:t>Bước </a:t>
            </a:r>
            <a:r>
              <a:rPr lang="en-US" sz="2000"/>
              <a:t>4</a:t>
            </a:r>
            <a:r>
              <a:rPr lang="vi-VN" sz="2000"/>
              <a:t>:</a:t>
            </a:r>
            <a:r>
              <a:rPr lang="en-US" sz="2000">
                <a:solidFill>
                  <a:srgbClr val="000000"/>
                </a:solidFill>
              </a:rPr>
              <a:t> </a:t>
            </a:r>
            <a:r>
              <a:rPr lang="en-US" sz="2000" err="1"/>
              <a:t>Kiểm</a:t>
            </a:r>
            <a:r>
              <a:rPr lang="en-US" sz="2000"/>
              <a:t> </a:t>
            </a:r>
            <a:r>
              <a:rPr lang="en-US" sz="2000" err="1"/>
              <a:t>tra</a:t>
            </a:r>
            <a:r>
              <a:rPr lang="en-US" sz="2000"/>
              <a:t> </a:t>
            </a:r>
            <a:r>
              <a:rPr lang="en-US" sz="2000" err="1"/>
              <a:t>xem</a:t>
            </a:r>
            <a:r>
              <a:rPr lang="en-US" sz="2000"/>
              <a:t> </a:t>
            </a:r>
            <a:r>
              <a:rPr lang="en-US" sz="2000" err="1"/>
              <a:t>quả</a:t>
            </a:r>
            <a:r>
              <a:rPr lang="en-US" sz="2000"/>
              <a:t> </a:t>
            </a:r>
            <a:r>
              <a:rPr lang="en-US" sz="2000" err="1"/>
              <a:t>bóng</a:t>
            </a:r>
            <a:r>
              <a:rPr lang="en-US" sz="2000"/>
              <a:t> </a:t>
            </a:r>
            <a:r>
              <a:rPr lang="en-US" sz="2000" err="1"/>
              <a:t>có</a:t>
            </a:r>
            <a:r>
              <a:rPr lang="en-US" sz="2000"/>
              <a:t> </a:t>
            </a:r>
            <a:r>
              <a:rPr lang="en-US" sz="2000" err="1"/>
              <a:t>đập</a:t>
            </a:r>
            <a:r>
              <a:rPr lang="en-US" sz="2000"/>
              <a:t> </a:t>
            </a:r>
            <a:r>
              <a:rPr lang="en-US" sz="2000" err="1"/>
              <a:t>vào</a:t>
            </a:r>
            <a:r>
              <a:rPr lang="en-US" sz="2000"/>
              <a:t> </a:t>
            </a:r>
            <a:r>
              <a:rPr lang="en-US" sz="2000" err="1"/>
              <a:t>cạnh</a:t>
            </a:r>
            <a:r>
              <a:rPr lang="en-US" sz="2000"/>
              <a:t> </a:t>
            </a:r>
            <a:r>
              <a:rPr lang="en-US" sz="2000" err="1"/>
              <a:t>của</a:t>
            </a:r>
            <a:r>
              <a:rPr lang="en-US" sz="2000"/>
              <a:t> </a:t>
            </a:r>
            <a:r>
              <a:rPr lang="en-US" sz="2000" err="1"/>
              <a:t>màn</a:t>
            </a:r>
            <a:r>
              <a:rPr lang="en-US" sz="2000"/>
              <a:t> </a:t>
            </a:r>
            <a:r>
              <a:rPr lang="en-US" sz="2000" err="1"/>
              <a:t>hình</a:t>
            </a:r>
            <a:r>
              <a:rPr lang="en-US" sz="2000"/>
              <a:t> hay </a:t>
            </a:r>
            <a:r>
              <a:rPr lang="en-US" sz="2000" err="1"/>
              <a:t>không</a:t>
            </a:r>
            <a:r>
              <a:rPr lang="en-US" sz="2000"/>
              <a:t> </a:t>
            </a:r>
            <a:r>
              <a:rPr lang="en-US" sz="2000" err="1"/>
              <a:t>bằng</a:t>
            </a:r>
            <a:r>
              <a:rPr lang="en-US" sz="2000"/>
              <a:t> </a:t>
            </a:r>
            <a:r>
              <a:rPr lang="en-US" sz="2000" err="1"/>
              <a:t>cách</a:t>
            </a:r>
            <a:endParaRPr lang="en-US" sz="2000"/>
          </a:p>
          <a:p>
            <a:pPr lvl="0"/>
            <a:r>
              <a:rPr lang="en-US" sz="2000" err="1"/>
              <a:t>Kiểm</a:t>
            </a:r>
            <a:r>
              <a:rPr lang="en-US" sz="2000"/>
              <a:t> </a:t>
            </a:r>
            <a:r>
              <a:rPr lang="en-US" sz="2000" err="1"/>
              <a:t>tra</a:t>
            </a:r>
            <a:r>
              <a:rPr lang="en-US" sz="2000"/>
              <a:t> </a:t>
            </a:r>
            <a:r>
              <a:rPr lang="en-US" sz="2000" err="1"/>
              <a:t>hoành</a:t>
            </a:r>
            <a:r>
              <a:rPr lang="en-US" sz="2000"/>
              <a:t> </a:t>
            </a:r>
            <a:r>
              <a:rPr lang="en-US" sz="2000" err="1"/>
              <a:t>độ</a:t>
            </a:r>
            <a:r>
              <a:rPr lang="en-US" sz="2000"/>
              <a:t> </a:t>
            </a:r>
            <a:r>
              <a:rPr lang="en-US" sz="2000" err="1"/>
              <a:t>điểm</a:t>
            </a:r>
            <a:r>
              <a:rPr lang="en-US" sz="2000"/>
              <a:t> </a:t>
            </a:r>
            <a:r>
              <a:rPr lang="en-US" sz="2000" err="1"/>
              <a:t>bên</a:t>
            </a:r>
            <a:r>
              <a:rPr lang="en-US" sz="2000"/>
              <a:t> </a:t>
            </a:r>
            <a:r>
              <a:rPr lang="en-US" sz="2000" err="1"/>
              <a:t>phải</a:t>
            </a:r>
            <a:r>
              <a:rPr lang="en-US" sz="2000"/>
              <a:t> (x + R) </a:t>
            </a:r>
            <a:r>
              <a:rPr lang="en-US" sz="2000" err="1"/>
              <a:t>nhỏ</a:t>
            </a:r>
            <a:r>
              <a:rPr lang="en-US" sz="2000"/>
              <a:t> </a:t>
            </a:r>
            <a:r>
              <a:rPr lang="en-US" sz="2000" err="1"/>
              <a:t>hơn</a:t>
            </a:r>
            <a:r>
              <a:rPr lang="en-US" sz="2000"/>
              <a:t> 512 </a:t>
            </a:r>
            <a:r>
              <a:rPr lang="en-US" sz="2000" err="1"/>
              <a:t>không</a:t>
            </a:r>
            <a:r>
              <a:rPr lang="en-US" sz="2000"/>
              <a:t>? </a:t>
            </a:r>
          </a:p>
          <a:p>
            <a:pPr lvl="0"/>
            <a:r>
              <a:rPr lang="en-US" sz="2000" err="1"/>
              <a:t>Kiểm</a:t>
            </a:r>
            <a:r>
              <a:rPr lang="en-US" sz="2000"/>
              <a:t> </a:t>
            </a:r>
            <a:r>
              <a:rPr lang="en-US" sz="2000" err="1"/>
              <a:t>tra</a:t>
            </a:r>
            <a:r>
              <a:rPr lang="en-US" sz="2000"/>
              <a:t> </a:t>
            </a:r>
            <a:r>
              <a:rPr lang="en-US" sz="2000" err="1"/>
              <a:t>hoành</a:t>
            </a:r>
            <a:r>
              <a:rPr lang="en-US" sz="2000"/>
              <a:t> </a:t>
            </a:r>
            <a:r>
              <a:rPr lang="en-US" sz="2000" err="1"/>
              <a:t>độ</a:t>
            </a:r>
            <a:r>
              <a:rPr lang="en-US" sz="2000"/>
              <a:t> </a:t>
            </a:r>
            <a:r>
              <a:rPr lang="en-US" sz="2000" err="1"/>
              <a:t>điểm</a:t>
            </a:r>
            <a:r>
              <a:rPr lang="en-US" sz="2000"/>
              <a:t> </a:t>
            </a:r>
            <a:r>
              <a:rPr lang="en-US" sz="2000" err="1"/>
              <a:t>bên</a:t>
            </a:r>
            <a:r>
              <a:rPr lang="en-US" sz="2000"/>
              <a:t> </a:t>
            </a:r>
            <a:r>
              <a:rPr lang="en-US" sz="2000" err="1"/>
              <a:t>trái</a:t>
            </a:r>
            <a:r>
              <a:rPr lang="en-US" sz="2000"/>
              <a:t> (x – R) </a:t>
            </a:r>
            <a:r>
              <a:rPr lang="en-US" sz="2000" err="1"/>
              <a:t>lớn</a:t>
            </a:r>
            <a:r>
              <a:rPr lang="en-US" sz="2000"/>
              <a:t> </a:t>
            </a:r>
            <a:r>
              <a:rPr lang="en-US" sz="2000" err="1"/>
              <a:t>hơn</a:t>
            </a:r>
            <a:r>
              <a:rPr lang="en-US" sz="2000"/>
              <a:t> 0 </a:t>
            </a:r>
            <a:r>
              <a:rPr lang="en-US" sz="2000" err="1"/>
              <a:t>không</a:t>
            </a:r>
            <a:r>
              <a:rPr lang="en-US" sz="2000"/>
              <a:t>? </a:t>
            </a:r>
          </a:p>
          <a:p>
            <a:pPr lvl="0"/>
            <a:r>
              <a:rPr lang="en-US" sz="2000" err="1"/>
              <a:t>Kiểm</a:t>
            </a:r>
            <a:r>
              <a:rPr lang="en-US" sz="2000"/>
              <a:t> </a:t>
            </a:r>
            <a:r>
              <a:rPr lang="en-US" sz="2000" err="1"/>
              <a:t>tra</a:t>
            </a:r>
            <a:r>
              <a:rPr lang="en-US" sz="2000"/>
              <a:t> tung </a:t>
            </a:r>
            <a:r>
              <a:rPr lang="en-US" sz="2000" err="1"/>
              <a:t>độ</a:t>
            </a:r>
            <a:r>
              <a:rPr lang="en-US" sz="2000"/>
              <a:t> </a:t>
            </a:r>
            <a:r>
              <a:rPr lang="en-US" sz="2000" err="1"/>
              <a:t>điểm</a:t>
            </a:r>
            <a:r>
              <a:rPr lang="en-US" sz="2000"/>
              <a:t> </a:t>
            </a:r>
            <a:r>
              <a:rPr lang="en-US" sz="2000" err="1"/>
              <a:t>dưới</a:t>
            </a:r>
            <a:r>
              <a:rPr lang="en-US" sz="2000"/>
              <a:t> </a:t>
            </a:r>
            <a:r>
              <a:rPr lang="en-US" sz="2000" err="1"/>
              <a:t>cùng</a:t>
            </a:r>
            <a:r>
              <a:rPr lang="en-US" sz="2000"/>
              <a:t> (y + R) </a:t>
            </a:r>
            <a:r>
              <a:rPr lang="en-US" sz="2000" err="1"/>
              <a:t>nhỏ</a:t>
            </a:r>
            <a:r>
              <a:rPr lang="en-US" sz="2000"/>
              <a:t> </a:t>
            </a:r>
            <a:r>
              <a:rPr lang="en-US" sz="2000" err="1"/>
              <a:t>hơn</a:t>
            </a:r>
            <a:r>
              <a:rPr lang="en-US" sz="2000"/>
              <a:t> 512 </a:t>
            </a:r>
            <a:r>
              <a:rPr lang="en-US" sz="2000" err="1"/>
              <a:t>không</a:t>
            </a:r>
            <a:r>
              <a:rPr lang="en-US" sz="2000"/>
              <a:t>? </a:t>
            </a:r>
          </a:p>
          <a:p>
            <a:pPr lvl="0"/>
            <a:r>
              <a:rPr lang="en-US" sz="2000" err="1"/>
              <a:t>Kiểm</a:t>
            </a:r>
            <a:r>
              <a:rPr lang="en-US" sz="2000"/>
              <a:t> </a:t>
            </a:r>
            <a:r>
              <a:rPr lang="en-US" sz="2000" err="1"/>
              <a:t>tra</a:t>
            </a:r>
            <a:r>
              <a:rPr lang="en-US" sz="2000"/>
              <a:t> tung </a:t>
            </a:r>
            <a:r>
              <a:rPr lang="en-US" sz="2000" err="1"/>
              <a:t>độ</a:t>
            </a:r>
            <a:r>
              <a:rPr lang="en-US" sz="2000"/>
              <a:t> </a:t>
            </a:r>
            <a:r>
              <a:rPr lang="en-US" sz="2000" err="1"/>
              <a:t>điểm</a:t>
            </a:r>
            <a:r>
              <a:rPr lang="en-US" sz="2000"/>
              <a:t> </a:t>
            </a:r>
            <a:r>
              <a:rPr lang="en-US" sz="2000" err="1"/>
              <a:t>trên</a:t>
            </a:r>
            <a:r>
              <a:rPr lang="en-US" sz="2000"/>
              <a:t> </a:t>
            </a:r>
            <a:r>
              <a:rPr lang="en-US" sz="2000" err="1"/>
              <a:t>cùng</a:t>
            </a:r>
            <a:r>
              <a:rPr lang="en-US" sz="2000"/>
              <a:t> (y – R) </a:t>
            </a:r>
            <a:r>
              <a:rPr lang="en-US" sz="2000" err="1"/>
              <a:t>lớn</a:t>
            </a:r>
            <a:r>
              <a:rPr lang="en-US" sz="2000"/>
              <a:t> </a:t>
            </a:r>
            <a:r>
              <a:rPr lang="en-US" sz="2000" err="1"/>
              <a:t>hơn</a:t>
            </a:r>
            <a:r>
              <a:rPr lang="en-US" sz="2000"/>
              <a:t> 0 </a:t>
            </a:r>
            <a:r>
              <a:rPr lang="en-US" sz="2000" err="1"/>
              <a:t>không</a:t>
            </a:r>
            <a:r>
              <a:rPr lang="en-US" sz="2000"/>
              <a:t>? </a:t>
            </a:r>
          </a:p>
          <a:p>
            <a:pPr lvl="0"/>
            <a:r>
              <a:rPr lang="vi-VN" sz="2000"/>
              <a:t>Nếu quả bóng đập vào cạnh của màn hình, ta sẽ đảo ngược hướng của quả bóng</a:t>
            </a:r>
            <a:r>
              <a:rPr lang="en-US" sz="2000"/>
              <a:t>, </a:t>
            </a:r>
            <a:r>
              <a:rPr lang="en-US" sz="2000" err="1"/>
              <a:t>đồng</a:t>
            </a:r>
            <a:r>
              <a:rPr lang="en-US" sz="2000"/>
              <a:t> </a:t>
            </a:r>
            <a:r>
              <a:rPr lang="en-US" sz="2000" err="1"/>
              <a:t>thời</a:t>
            </a:r>
            <a:r>
              <a:rPr lang="en-US" sz="2000"/>
              <a:t> </a:t>
            </a:r>
            <a:r>
              <a:rPr lang="en-US" sz="2000" err="1"/>
              <a:t>đảo</a:t>
            </a:r>
            <a:r>
              <a:rPr lang="en-US" sz="2000"/>
              <a:t> </a:t>
            </a:r>
            <a:r>
              <a:rPr lang="en-US" sz="2000" err="1"/>
              <a:t>ngược</a:t>
            </a:r>
            <a:r>
              <a:rPr lang="en-US" sz="2000"/>
              <a:t> </a:t>
            </a:r>
            <a:r>
              <a:rPr lang="en-US" sz="2000" err="1"/>
              <a:t>giá</a:t>
            </a:r>
            <a:r>
              <a:rPr lang="en-US" sz="2000"/>
              <a:t> </a:t>
            </a:r>
            <a:r>
              <a:rPr lang="en-US" sz="2000" err="1"/>
              <a:t>trị</a:t>
            </a:r>
            <a:r>
              <a:rPr lang="en-US" sz="2000"/>
              <a:t> </a:t>
            </a:r>
            <a:r>
              <a:rPr lang="en-US" sz="2000" err="1"/>
              <a:t>của</a:t>
            </a:r>
            <a:r>
              <a:rPr lang="en-US" sz="2000"/>
              <a:t> </a:t>
            </a:r>
            <a:r>
              <a:rPr lang="en-US" sz="2000" err="1"/>
              <a:t>thanh</a:t>
            </a:r>
            <a:r>
              <a:rPr lang="en-US" sz="2000"/>
              <a:t> </a:t>
            </a:r>
            <a:r>
              <a:rPr lang="en-US" sz="2000" err="1"/>
              <a:t>ghi</a:t>
            </a:r>
            <a:r>
              <a:rPr lang="en-US" sz="2000"/>
              <a:t> </a:t>
            </a:r>
            <a:r>
              <a:rPr lang="en-US" sz="2000" err="1"/>
              <a:t>lưu</a:t>
            </a:r>
            <a:r>
              <a:rPr lang="en-US" sz="2000"/>
              <a:t> </a:t>
            </a:r>
            <a:r>
              <a:rPr lang="en-US" sz="2000" err="1"/>
              <a:t>phím</a:t>
            </a:r>
            <a:r>
              <a:rPr lang="en-US" sz="2000"/>
              <a:t> </a:t>
            </a:r>
            <a:r>
              <a:rPr lang="en-US" sz="2000" err="1"/>
              <a:t>người</a:t>
            </a:r>
            <a:r>
              <a:rPr lang="en-US" sz="2000"/>
              <a:t> </a:t>
            </a:r>
            <a:r>
              <a:rPr lang="en-US" sz="2000" err="1"/>
              <a:t>dùng</a:t>
            </a:r>
            <a:r>
              <a:rPr lang="en-US" sz="2000"/>
              <a:t> </a:t>
            </a:r>
            <a:r>
              <a:rPr lang="en-US" sz="2000" err="1"/>
              <a:t>vừa</a:t>
            </a:r>
            <a:r>
              <a:rPr lang="en-US" sz="2000"/>
              <a:t> </a:t>
            </a:r>
            <a:r>
              <a:rPr lang="en-US" sz="2000" err="1"/>
              <a:t>ấn</a:t>
            </a:r>
            <a:r>
              <a:rPr lang="vi-VN" sz="2000"/>
              <a:t>.</a:t>
            </a:r>
            <a:endParaRPr lang="en-US" sz="2000"/>
          </a:p>
          <a:p>
            <a:pPr lvl="0"/>
            <a:r>
              <a:rPr lang="vi-VN" sz="2000"/>
              <a:t>Nếu không, ta sẽ di chuyển quả bóng tới vị trí mới.</a:t>
            </a:r>
            <a:endParaRPr lang="en-US" sz="2000"/>
          </a:p>
          <a:p>
            <a:pPr marL="0" lvl="0" indent="457200">
              <a:lnSpc>
                <a:spcPct val="115000"/>
              </a:lnSpc>
              <a:spcBef>
                <a:spcPts val="1200"/>
              </a:spcBef>
              <a:buSzPts val="1100"/>
              <a:buNone/>
            </a:pPr>
            <a:endParaRPr lang="en-US" sz="2000"/>
          </a:p>
          <a:p>
            <a:pPr marL="0" lvl="0" indent="457200">
              <a:lnSpc>
                <a:spcPct val="115000"/>
              </a:lnSpc>
              <a:spcBef>
                <a:spcPts val="1200"/>
              </a:spcBef>
              <a:buSzPts val="1100"/>
              <a:buNone/>
            </a:pPr>
            <a:endParaRPr lang="en-US" sz="2000"/>
          </a:p>
          <a:p>
            <a:pPr marL="342900" lvl="0" indent="-342900" algn="l" rtl="0">
              <a:lnSpc>
                <a:spcPct val="115000"/>
              </a:lnSpc>
              <a:spcBef>
                <a:spcPts val="1200"/>
              </a:spcBef>
              <a:spcAft>
                <a:spcPts val="0"/>
              </a:spcAft>
              <a:buClr>
                <a:schemeClr val="dk1"/>
              </a:buClr>
              <a:buSzPts val="1100"/>
              <a:buFont typeface="Arial" panose="020B0604020202020204" pitchFamily="34" charset="0"/>
              <a:buChar char="•"/>
            </a:pPr>
            <a:endParaRPr lang="en-US" sz="2000">
              <a:latin typeface="Lato" panose="020F0502020204030203" pitchFamily="34" charset="0"/>
              <a:ea typeface="Lato" panose="020F0502020204030203" pitchFamily="34" charset="0"/>
              <a:cs typeface="Lato" panose="020F0502020204030203" pitchFamily="34" charset="0"/>
            </a:endParaRPr>
          </a:p>
          <a:p>
            <a:pPr marL="1143000" lvl="0" indent="0" algn="l" rtl="0">
              <a:lnSpc>
                <a:spcPct val="115000"/>
              </a:lnSpc>
              <a:spcBef>
                <a:spcPts val="0"/>
              </a:spcBef>
              <a:spcAft>
                <a:spcPts val="0"/>
              </a:spcAft>
              <a:buNone/>
            </a:pPr>
            <a:endParaRPr lang="ar-AE" sz="2000">
              <a:solidFill>
                <a:srgbClr val="000000"/>
              </a:solidFill>
            </a:endParaRPr>
          </a:p>
          <a:p>
            <a:pPr marL="0" lvl="0" indent="0" algn="l" rtl="0">
              <a:lnSpc>
                <a:spcPct val="100000"/>
              </a:lnSpc>
              <a:spcBef>
                <a:spcPts val="0"/>
              </a:spcBef>
              <a:spcAft>
                <a:spcPts val="0"/>
              </a:spcAft>
              <a:buNone/>
            </a:pPr>
            <a:endParaRPr lang="ar-AE" sz="2000">
              <a:solidFill>
                <a:srgbClr val="000000"/>
              </a:solidFill>
            </a:endParaRPr>
          </a:p>
          <a:p>
            <a:pPr marL="0" lvl="0" indent="457200" algn="l" rtl="0">
              <a:lnSpc>
                <a:spcPct val="115000"/>
              </a:lnSpc>
              <a:spcBef>
                <a:spcPts val="1200"/>
              </a:spcBef>
              <a:spcAft>
                <a:spcPts val="0"/>
              </a:spcAft>
              <a:buClr>
                <a:schemeClr val="dk1"/>
              </a:buClr>
              <a:buSzPts val="1100"/>
              <a:buNone/>
            </a:pPr>
            <a:endParaRPr lang="ar-AE" sz="2000"/>
          </a:p>
          <a:p>
            <a:pPr marL="0" lvl="0" indent="0" algn="l" rtl="0">
              <a:lnSpc>
                <a:spcPct val="90000"/>
              </a:lnSpc>
              <a:spcBef>
                <a:spcPts val="1200"/>
              </a:spcBef>
              <a:spcAft>
                <a:spcPts val="0"/>
              </a:spcAft>
              <a:buClr>
                <a:schemeClr val="dk1"/>
              </a:buClr>
              <a:buSzPts val="2800"/>
              <a:buNone/>
            </a:pPr>
            <a:endParaRPr lang="ar-AE"/>
          </a:p>
          <a:p>
            <a:pPr marL="0" lvl="0" indent="0" algn="l" rtl="0">
              <a:lnSpc>
                <a:spcPct val="90000"/>
              </a:lnSpc>
              <a:spcBef>
                <a:spcPts val="0"/>
              </a:spcBef>
              <a:spcAft>
                <a:spcPts val="0"/>
              </a:spcAft>
              <a:buNone/>
            </a:pPr>
            <a:endParaRPr/>
          </a:p>
        </p:txBody>
      </p:sp>
    </p:spTree>
    <p:extLst>
      <p:ext uri="{BB962C8B-B14F-4D97-AF65-F5344CB8AC3E}">
        <p14:creationId xmlns:p14="http://schemas.microsoft.com/office/powerpoint/2010/main" val="13686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fade">
                                      <p:cBhvr>
                                        <p:cTn id="12" dur="500"/>
                                        <p:tgtEl>
                                          <p:spTgt spid="8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
                                            <p:txEl>
                                              <p:pRg st="2" end="2"/>
                                            </p:txEl>
                                          </p:spTgt>
                                        </p:tgtEl>
                                        <p:attrNameLst>
                                          <p:attrName>style.visibility</p:attrName>
                                        </p:attrNameLst>
                                      </p:cBhvr>
                                      <p:to>
                                        <p:strVal val="visible"/>
                                      </p:to>
                                    </p:set>
                                    <p:animEffect transition="in" filter="fade">
                                      <p:cBhvr>
                                        <p:cTn id="17" dur="500"/>
                                        <p:tgtEl>
                                          <p:spTgt spid="8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
                                            <p:txEl>
                                              <p:pRg st="3" end="3"/>
                                            </p:txEl>
                                          </p:spTgt>
                                        </p:tgtEl>
                                        <p:attrNameLst>
                                          <p:attrName>style.visibility</p:attrName>
                                        </p:attrNameLst>
                                      </p:cBhvr>
                                      <p:to>
                                        <p:strVal val="visible"/>
                                      </p:to>
                                    </p:set>
                                    <p:animEffect transition="in" filter="fade">
                                      <p:cBhvr>
                                        <p:cTn id="22" dur="500"/>
                                        <p:tgtEl>
                                          <p:spTgt spid="8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
                                            <p:txEl>
                                              <p:pRg st="4" end="4"/>
                                            </p:txEl>
                                          </p:spTgt>
                                        </p:tgtEl>
                                        <p:attrNameLst>
                                          <p:attrName>style.visibility</p:attrName>
                                        </p:attrNameLst>
                                      </p:cBhvr>
                                      <p:to>
                                        <p:strVal val="visible"/>
                                      </p:to>
                                    </p:set>
                                    <p:animEffect transition="in" filter="fade">
                                      <p:cBhvr>
                                        <p:cTn id="27" dur="500"/>
                                        <p:tgtEl>
                                          <p:spTgt spid="8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
                                            <p:txEl>
                                              <p:pRg st="5" end="5"/>
                                            </p:txEl>
                                          </p:spTgt>
                                        </p:tgtEl>
                                        <p:attrNameLst>
                                          <p:attrName>style.visibility</p:attrName>
                                        </p:attrNameLst>
                                      </p:cBhvr>
                                      <p:to>
                                        <p:strVal val="visible"/>
                                      </p:to>
                                    </p:set>
                                    <p:animEffect transition="in" filter="fade">
                                      <p:cBhvr>
                                        <p:cTn id="32" dur="500"/>
                                        <p:tgtEl>
                                          <p:spTgt spid="8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1">
                                            <p:txEl>
                                              <p:pRg st="6" end="6"/>
                                            </p:txEl>
                                          </p:spTgt>
                                        </p:tgtEl>
                                        <p:attrNameLst>
                                          <p:attrName>style.visibility</p:attrName>
                                        </p:attrNameLst>
                                      </p:cBhvr>
                                      <p:to>
                                        <p:strVal val="visible"/>
                                      </p:to>
                                    </p:set>
                                    <p:animEffect transition="in" filter="fade">
                                      <p:cBhvr>
                                        <p:cTn id="37" dur="500"/>
                                        <p:tgtEl>
                                          <p:spTgt spid="8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1">
                                            <p:txEl>
                                              <p:pRg st="7" end="7"/>
                                            </p:txEl>
                                          </p:spTgt>
                                        </p:tgtEl>
                                        <p:attrNameLst>
                                          <p:attrName>style.visibility</p:attrName>
                                        </p:attrNameLst>
                                      </p:cBhvr>
                                      <p:to>
                                        <p:strVal val="visible"/>
                                      </p:to>
                                    </p:set>
                                    <p:animEffect transition="in" filter="fade">
                                      <p:cBhvr>
                                        <p:cTn id="42" dur="500"/>
                                        <p:tgtEl>
                                          <p:spTgt spid="8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4"/>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12</a:t>
            </a:fld>
            <a:endParaRPr/>
          </a:p>
        </p:txBody>
      </p:sp>
      <p:sp>
        <p:nvSpPr>
          <p:cNvPr id="80" name="Google Shape;80;p14"/>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457200" lvl="0" indent="-406400" algn="l" rtl="0">
              <a:spcBef>
                <a:spcPts val="0"/>
              </a:spcBef>
              <a:spcAft>
                <a:spcPts val="0"/>
              </a:spcAft>
              <a:buSzPts val="2800"/>
              <a:buAutoNum type="arabicPeriod"/>
            </a:pPr>
            <a:r>
              <a:rPr lang="en-US"/>
              <a:t>Vẽ hình trên màn hình Bitmap</a:t>
            </a:r>
            <a:endParaRPr/>
          </a:p>
          <a:p>
            <a:pPr marL="0" lvl="0" indent="0" algn="l" rtl="0">
              <a:lnSpc>
                <a:spcPct val="90000"/>
              </a:lnSpc>
              <a:spcBef>
                <a:spcPts val="0"/>
              </a:spcBef>
              <a:spcAft>
                <a:spcPts val="0"/>
              </a:spcAft>
              <a:buClr>
                <a:schemeClr val="lt1"/>
              </a:buClr>
              <a:buSzPts val="2800"/>
              <a:buFont typeface="Lato"/>
              <a:buNone/>
            </a:pPr>
            <a:endParaRPr/>
          </a:p>
        </p:txBody>
      </p:sp>
      <p:sp>
        <p:nvSpPr>
          <p:cNvPr id="81" name="Google Shape;81;p14"/>
          <p:cNvSpPr txBox="1">
            <a:spLocks noGrp="1"/>
          </p:cNvSpPr>
          <p:nvPr>
            <p:ph type="body" idx="1"/>
          </p:nvPr>
        </p:nvSpPr>
        <p:spPr>
          <a:xfrm>
            <a:off x="235077" y="841248"/>
            <a:ext cx="8674200" cy="5232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vi-VN"/>
              <a:t>Mô </a:t>
            </a:r>
            <a:r>
              <a:rPr lang="vi-VN" err="1"/>
              <a:t>tả</a:t>
            </a:r>
            <a:r>
              <a:rPr lang="vi-VN"/>
              <a:t> </a:t>
            </a:r>
            <a:r>
              <a:rPr lang="vi-VN" err="1"/>
              <a:t>thuật</a:t>
            </a:r>
            <a:r>
              <a:rPr lang="vi-VN"/>
              <a:t> </a:t>
            </a:r>
            <a:r>
              <a:rPr lang="vi-VN" err="1"/>
              <a:t>toán</a:t>
            </a:r>
            <a:r>
              <a:rPr lang="vi-VN"/>
              <a:t>:</a:t>
            </a:r>
          </a:p>
          <a:p>
            <a:pPr marL="0" lvl="0" indent="457200">
              <a:lnSpc>
                <a:spcPct val="115000"/>
              </a:lnSpc>
              <a:spcBef>
                <a:spcPts val="1200"/>
              </a:spcBef>
              <a:buSzPts val="1100"/>
              <a:buNone/>
            </a:pPr>
            <a:r>
              <a:rPr lang="vi-VN" sz="2000"/>
              <a:t>Bước </a:t>
            </a:r>
            <a:r>
              <a:rPr lang="en-US" sz="2000"/>
              <a:t>4</a:t>
            </a:r>
            <a:r>
              <a:rPr lang="vi-VN" sz="2000"/>
              <a:t>:</a:t>
            </a:r>
            <a:r>
              <a:rPr lang="en-US" sz="2000">
                <a:solidFill>
                  <a:srgbClr val="000000"/>
                </a:solidFill>
              </a:rPr>
              <a:t> </a:t>
            </a:r>
            <a:r>
              <a:rPr lang="en-US" sz="2000" err="1"/>
              <a:t>Kiểm</a:t>
            </a:r>
            <a:r>
              <a:rPr lang="en-US" sz="2000"/>
              <a:t> </a:t>
            </a:r>
            <a:r>
              <a:rPr lang="en-US" sz="2000" err="1"/>
              <a:t>tra</a:t>
            </a:r>
            <a:r>
              <a:rPr lang="en-US" sz="2000"/>
              <a:t> </a:t>
            </a:r>
            <a:r>
              <a:rPr lang="en-US" sz="2000" err="1"/>
              <a:t>xem</a:t>
            </a:r>
            <a:r>
              <a:rPr lang="en-US" sz="2000"/>
              <a:t> </a:t>
            </a:r>
            <a:r>
              <a:rPr lang="en-US" sz="2000" err="1"/>
              <a:t>quả</a:t>
            </a:r>
            <a:r>
              <a:rPr lang="en-US" sz="2000"/>
              <a:t> </a:t>
            </a:r>
            <a:r>
              <a:rPr lang="en-US" sz="2000" err="1"/>
              <a:t>bóng</a:t>
            </a:r>
            <a:r>
              <a:rPr lang="en-US" sz="2000"/>
              <a:t> </a:t>
            </a:r>
            <a:r>
              <a:rPr lang="en-US" sz="2000" err="1"/>
              <a:t>có</a:t>
            </a:r>
            <a:r>
              <a:rPr lang="en-US" sz="2000"/>
              <a:t> </a:t>
            </a:r>
            <a:r>
              <a:rPr lang="en-US" sz="2000" err="1"/>
              <a:t>đập</a:t>
            </a:r>
            <a:r>
              <a:rPr lang="en-US" sz="2000"/>
              <a:t> </a:t>
            </a:r>
            <a:r>
              <a:rPr lang="en-US" sz="2000" err="1"/>
              <a:t>vào</a:t>
            </a:r>
            <a:r>
              <a:rPr lang="en-US" sz="2000"/>
              <a:t> </a:t>
            </a:r>
            <a:r>
              <a:rPr lang="en-US" sz="2000" err="1"/>
              <a:t>cạnh</a:t>
            </a:r>
            <a:r>
              <a:rPr lang="en-US" sz="2000"/>
              <a:t> </a:t>
            </a:r>
            <a:r>
              <a:rPr lang="en-US" sz="2000" err="1"/>
              <a:t>của</a:t>
            </a:r>
            <a:r>
              <a:rPr lang="en-US" sz="2000"/>
              <a:t> </a:t>
            </a:r>
            <a:r>
              <a:rPr lang="en-US" sz="2000" err="1"/>
              <a:t>màn</a:t>
            </a:r>
            <a:r>
              <a:rPr lang="en-US" sz="2000"/>
              <a:t> </a:t>
            </a:r>
            <a:r>
              <a:rPr lang="en-US" sz="2000" err="1"/>
              <a:t>hình</a:t>
            </a:r>
            <a:r>
              <a:rPr lang="en-US" sz="2000"/>
              <a:t> hay </a:t>
            </a:r>
            <a:r>
              <a:rPr lang="en-US" sz="2000" err="1"/>
              <a:t>không</a:t>
            </a:r>
            <a:r>
              <a:rPr lang="en-US" sz="2000"/>
              <a:t> ?</a:t>
            </a:r>
          </a:p>
          <a:p>
            <a:pPr marL="0" lvl="0" indent="457200">
              <a:lnSpc>
                <a:spcPct val="115000"/>
              </a:lnSpc>
              <a:spcBef>
                <a:spcPts val="1200"/>
              </a:spcBef>
              <a:buSzPts val="1100"/>
              <a:buNone/>
            </a:pPr>
            <a:endParaRPr lang="en-US" sz="2000"/>
          </a:p>
          <a:p>
            <a:pPr marL="342900" lvl="0" indent="-342900" algn="l" rtl="0">
              <a:lnSpc>
                <a:spcPct val="115000"/>
              </a:lnSpc>
              <a:spcBef>
                <a:spcPts val="1200"/>
              </a:spcBef>
              <a:spcAft>
                <a:spcPts val="0"/>
              </a:spcAft>
              <a:buClr>
                <a:schemeClr val="dk1"/>
              </a:buClr>
              <a:buSzPts val="1100"/>
              <a:buFont typeface="Arial" panose="020B0604020202020204" pitchFamily="34" charset="0"/>
              <a:buChar char="•"/>
            </a:pPr>
            <a:endParaRPr lang="en-US" sz="2000">
              <a:latin typeface="Lato" panose="020F0502020204030203" pitchFamily="34" charset="0"/>
              <a:ea typeface="Lato" panose="020F0502020204030203" pitchFamily="34" charset="0"/>
              <a:cs typeface="Lato" panose="020F0502020204030203" pitchFamily="34" charset="0"/>
            </a:endParaRPr>
          </a:p>
          <a:p>
            <a:pPr marL="1143000" lvl="0" indent="0" algn="l" rtl="0">
              <a:lnSpc>
                <a:spcPct val="115000"/>
              </a:lnSpc>
              <a:spcBef>
                <a:spcPts val="0"/>
              </a:spcBef>
              <a:spcAft>
                <a:spcPts val="0"/>
              </a:spcAft>
              <a:buNone/>
            </a:pPr>
            <a:endParaRPr lang="ar-AE" sz="2000">
              <a:solidFill>
                <a:srgbClr val="000000"/>
              </a:solidFill>
            </a:endParaRPr>
          </a:p>
          <a:p>
            <a:pPr marL="0" lvl="0" indent="0" algn="l" rtl="0">
              <a:lnSpc>
                <a:spcPct val="100000"/>
              </a:lnSpc>
              <a:spcBef>
                <a:spcPts val="0"/>
              </a:spcBef>
              <a:spcAft>
                <a:spcPts val="0"/>
              </a:spcAft>
              <a:buNone/>
            </a:pPr>
            <a:endParaRPr lang="ar-AE" sz="2000">
              <a:solidFill>
                <a:srgbClr val="000000"/>
              </a:solidFill>
            </a:endParaRPr>
          </a:p>
          <a:p>
            <a:pPr marL="0" lvl="0" indent="457200" algn="l" rtl="0">
              <a:lnSpc>
                <a:spcPct val="115000"/>
              </a:lnSpc>
              <a:spcBef>
                <a:spcPts val="1200"/>
              </a:spcBef>
              <a:spcAft>
                <a:spcPts val="0"/>
              </a:spcAft>
              <a:buClr>
                <a:schemeClr val="dk1"/>
              </a:buClr>
              <a:buSzPts val="1100"/>
              <a:buNone/>
            </a:pPr>
            <a:endParaRPr lang="ar-AE" sz="2000"/>
          </a:p>
          <a:p>
            <a:pPr marL="0" lvl="0" indent="0" algn="l" rtl="0">
              <a:lnSpc>
                <a:spcPct val="90000"/>
              </a:lnSpc>
              <a:spcBef>
                <a:spcPts val="1200"/>
              </a:spcBef>
              <a:spcAft>
                <a:spcPts val="0"/>
              </a:spcAft>
              <a:buClr>
                <a:schemeClr val="dk1"/>
              </a:buClr>
              <a:buSzPts val="2800"/>
              <a:buNone/>
            </a:pPr>
            <a:endParaRPr lang="ar-AE"/>
          </a:p>
          <a:p>
            <a:pPr marL="0" lvl="0" indent="0" algn="l" rtl="0">
              <a:lnSpc>
                <a:spcPct val="90000"/>
              </a:lnSpc>
              <a:spcBef>
                <a:spcPts val="0"/>
              </a:spcBef>
              <a:spcAft>
                <a:spcPts val="0"/>
              </a:spcAft>
              <a:buNone/>
            </a:pPr>
            <a:endParaRPr/>
          </a:p>
        </p:txBody>
      </p:sp>
      <p:pic>
        <p:nvPicPr>
          <p:cNvPr id="3" name="Picture 2">
            <a:extLst>
              <a:ext uri="{FF2B5EF4-FFF2-40B4-BE49-F238E27FC236}">
                <a16:creationId xmlns:a16="http://schemas.microsoft.com/office/drawing/2014/main" id="{07EC0BEF-5C34-BE85-07E0-AAD9DAB54DE8}"/>
              </a:ext>
            </a:extLst>
          </p:cNvPr>
          <p:cNvPicPr>
            <a:picLocks noChangeAspect="1"/>
          </p:cNvPicPr>
          <p:nvPr/>
        </p:nvPicPr>
        <p:blipFill>
          <a:blip r:embed="rId3"/>
          <a:stretch>
            <a:fillRect/>
          </a:stretch>
        </p:blipFill>
        <p:spPr>
          <a:xfrm>
            <a:off x="1575709" y="2329059"/>
            <a:ext cx="5788651" cy="3687693"/>
          </a:xfrm>
          <a:prstGeom prst="rect">
            <a:avLst/>
          </a:prstGeom>
        </p:spPr>
      </p:pic>
    </p:spTree>
    <p:extLst>
      <p:ext uri="{BB962C8B-B14F-4D97-AF65-F5344CB8AC3E}">
        <p14:creationId xmlns:p14="http://schemas.microsoft.com/office/powerpoint/2010/main" val="127062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fade">
                                      <p:cBhvr>
                                        <p:cTn id="12" dur="500"/>
                                        <p:tgtEl>
                                          <p:spTgt spid="8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4"/>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13</a:t>
            </a:fld>
            <a:endParaRPr/>
          </a:p>
        </p:txBody>
      </p:sp>
      <p:sp>
        <p:nvSpPr>
          <p:cNvPr id="80" name="Google Shape;80;p14"/>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457200" lvl="0" indent="-406400" algn="l" rtl="0">
              <a:spcBef>
                <a:spcPts val="0"/>
              </a:spcBef>
              <a:spcAft>
                <a:spcPts val="0"/>
              </a:spcAft>
              <a:buSzPts val="2800"/>
              <a:buAutoNum type="arabicPeriod"/>
            </a:pPr>
            <a:r>
              <a:rPr lang="en-US"/>
              <a:t>Vẽ hình trên màn hình Bitmap</a:t>
            </a:r>
            <a:endParaRPr/>
          </a:p>
          <a:p>
            <a:pPr marL="0" lvl="0" indent="0" algn="l" rtl="0">
              <a:lnSpc>
                <a:spcPct val="90000"/>
              </a:lnSpc>
              <a:spcBef>
                <a:spcPts val="0"/>
              </a:spcBef>
              <a:spcAft>
                <a:spcPts val="0"/>
              </a:spcAft>
              <a:buClr>
                <a:schemeClr val="lt1"/>
              </a:buClr>
              <a:buSzPts val="2800"/>
              <a:buFont typeface="Lato"/>
              <a:buNone/>
            </a:pPr>
            <a:endParaRPr/>
          </a:p>
        </p:txBody>
      </p:sp>
      <p:sp>
        <p:nvSpPr>
          <p:cNvPr id="81" name="Google Shape;81;p14"/>
          <p:cNvSpPr txBox="1">
            <a:spLocks noGrp="1"/>
          </p:cNvSpPr>
          <p:nvPr>
            <p:ph type="body" idx="1"/>
          </p:nvPr>
        </p:nvSpPr>
        <p:spPr>
          <a:xfrm>
            <a:off x="235077" y="841248"/>
            <a:ext cx="8674200" cy="5232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vi-VN"/>
              <a:t>Mô </a:t>
            </a:r>
            <a:r>
              <a:rPr lang="vi-VN" err="1"/>
              <a:t>tả</a:t>
            </a:r>
            <a:r>
              <a:rPr lang="vi-VN"/>
              <a:t> </a:t>
            </a:r>
            <a:r>
              <a:rPr lang="vi-VN" err="1"/>
              <a:t>thuật</a:t>
            </a:r>
            <a:r>
              <a:rPr lang="vi-VN"/>
              <a:t> </a:t>
            </a:r>
            <a:r>
              <a:rPr lang="vi-VN" err="1"/>
              <a:t>toán</a:t>
            </a:r>
            <a:r>
              <a:rPr lang="vi-VN"/>
              <a:t>:</a:t>
            </a:r>
          </a:p>
          <a:p>
            <a:pPr marL="0" lvl="0" indent="457200">
              <a:lnSpc>
                <a:spcPct val="115000"/>
              </a:lnSpc>
              <a:spcBef>
                <a:spcPts val="1200"/>
              </a:spcBef>
              <a:buSzPts val="1100"/>
              <a:buNone/>
            </a:pPr>
            <a:r>
              <a:rPr lang="vi-VN" sz="2000"/>
              <a:t>Bước </a:t>
            </a:r>
            <a:r>
              <a:rPr lang="en-US" sz="2000"/>
              <a:t>4</a:t>
            </a:r>
            <a:r>
              <a:rPr lang="vi-VN" sz="2000"/>
              <a:t>:</a:t>
            </a:r>
            <a:r>
              <a:rPr lang="en-US" sz="2000">
                <a:solidFill>
                  <a:srgbClr val="000000"/>
                </a:solidFill>
              </a:rPr>
              <a:t> </a:t>
            </a:r>
            <a:r>
              <a:rPr lang="en-US" sz="2000" err="1"/>
              <a:t>Kiểm</a:t>
            </a:r>
            <a:r>
              <a:rPr lang="en-US" sz="2000"/>
              <a:t> </a:t>
            </a:r>
            <a:r>
              <a:rPr lang="en-US" sz="2000" err="1"/>
              <a:t>tra</a:t>
            </a:r>
            <a:r>
              <a:rPr lang="en-US" sz="2000"/>
              <a:t> </a:t>
            </a:r>
            <a:r>
              <a:rPr lang="en-US" sz="2000" err="1"/>
              <a:t>xem</a:t>
            </a:r>
            <a:r>
              <a:rPr lang="en-US" sz="2000"/>
              <a:t> </a:t>
            </a:r>
            <a:r>
              <a:rPr lang="en-US" sz="2000" err="1"/>
              <a:t>quả</a:t>
            </a:r>
            <a:r>
              <a:rPr lang="en-US" sz="2000"/>
              <a:t> </a:t>
            </a:r>
            <a:r>
              <a:rPr lang="en-US" sz="2000" err="1"/>
              <a:t>bóng</a:t>
            </a:r>
            <a:r>
              <a:rPr lang="en-US" sz="2000"/>
              <a:t> </a:t>
            </a:r>
            <a:r>
              <a:rPr lang="en-US" sz="2000" err="1"/>
              <a:t>có</a:t>
            </a:r>
            <a:r>
              <a:rPr lang="en-US" sz="2000"/>
              <a:t> </a:t>
            </a:r>
            <a:r>
              <a:rPr lang="en-US" sz="2000" err="1"/>
              <a:t>đập</a:t>
            </a:r>
            <a:r>
              <a:rPr lang="en-US" sz="2000"/>
              <a:t> </a:t>
            </a:r>
            <a:r>
              <a:rPr lang="en-US" sz="2000" err="1"/>
              <a:t>vào</a:t>
            </a:r>
            <a:r>
              <a:rPr lang="en-US" sz="2000"/>
              <a:t> </a:t>
            </a:r>
            <a:r>
              <a:rPr lang="en-US" sz="2000" err="1"/>
              <a:t>cạnh</a:t>
            </a:r>
            <a:r>
              <a:rPr lang="en-US" sz="2000"/>
              <a:t> </a:t>
            </a:r>
            <a:r>
              <a:rPr lang="en-US" sz="2000" err="1"/>
              <a:t>của</a:t>
            </a:r>
            <a:r>
              <a:rPr lang="en-US" sz="2000"/>
              <a:t> </a:t>
            </a:r>
            <a:r>
              <a:rPr lang="en-US" sz="2000" err="1"/>
              <a:t>màn</a:t>
            </a:r>
            <a:r>
              <a:rPr lang="en-US" sz="2000"/>
              <a:t> </a:t>
            </a:r>
            <a:r>
              <a:rPr lang="en-US" sz="2000" err="1"/>
              <a:t>hình</a:t>
            </a:r>
            <a:r>
              <a:rPr lang="en-US" sz="2000"/>
              <a:t> hay </a:t>
            </a:r>
            <a:r>
              <a:rPr lang="en-US" sz="2000" err="1"/>
              <a:t>không</a:t>
            </a:r>
            <a:r>
              <a:rPr lang="en-US" sz="2000"/>
              <a:t> ?</a:t>
            </a:r>
          </a:p>
          <a:p>
            <a:pPr marL="0" lvl="0" indent="457200">
              <a:lnSpc>
                <a:spcPct val="115000"/>
              </a:lnSpc>
              <a:spcBef>
                <a:spcPts val="1200"/>
              </a:spcBef>
              <a:buSzPts val="1100"/>
              <a:buNone/>
            </a:pPr>
            <a:endParaRPr lang="en-US" sz="2000"/>
          </a:p>
          <a:p>
            <a:pPr marL="342900" lvl="0" indent="-342900" algn="l" rtl="0">
              <a:lnSpc>
                <a:spcPct val="115000"/>
              </a:lnSpc>
              <a:spcBef>
                <a:spcPts val="1200"/>
              </a:spcBef>
              <a:spcAft>
                <a:spcPts val="0"/>
              </a:spcAft>
              <a:buClr>
                <a:schemeClr val="dk1"/>
              </a:buClr>
              <a:buSzPts val="1100"/>
              <a:buFont typeface="Arial" panose="020B0604020202020204" pitchFamily="34" charset="0"/>
              <a:buChar char="•"/>
            </a:pPr>
            <a:endParaRPr lang="en-US" sz="2000">
              <a:latin typeface="Lato" panose="020F0502020204030203" pitchFamily="34" charset="0"/>
              <a:ea typeface="Lato" panose="020F0502020204030203" pitchFamily="34" charset="0"/>
              <a:cs typeface="Lato" panose="020F0502020204030203" pitchFamily="34" charset="0"/>
            </a:endParaRPr>
          </a:p>
          <a:p>
            <a:pPr marL="1143000" lvl="0" indent="0" algn="l" rtl="0">
              <a:lnSpc>
                <a:spcPct val="115000"/>
              </a:lnSpc>
              <a:spcBef>
                <a:spcPts val="0"/>
              </a:spcBef>
              <a:spcAft>
                <a:spcPts val="0"/>
              </a:spcAft>
              <a:buNone/>
            </a:pPr>
            <a:endParaRPr lang="ar-AE" sz="2000">
              <a:solidFill>
                <a:srgbClr val="000000"/>
              </a:solidFill>
            </a:endParaRPr>
          </a:p>
          <a:p>
            <a:pPr marL="0" lvl="0" indent="0" algn="l" rtl="0">
              <a:lnSpc>
                <a:spcPct val="100000"/>
              </a:lnSpc>
              <a:spcBef>
                <a:spcPts val="0"/>
              </a:spcBef>
              <a:spcAft>
                <a:spcPts val="0"/>
              </a:spcAft>
              <a:buNone/>
            </a:pPr>
            <a:endParaRPr lang="ar-AE" sz="2000">
              <a:solidFill>
                <a:srgbClr val="000000"/>
              </a:solidFill>
            </a:endParaRPr>
          </a:p>
          <a:p>
            <a:pPr marL="0" lvl="0" indent="457200" algn="l" rtl="0">
              <a:lnSpc>
                <a:spcPct val="115000"/>
              </a:lnSpc>
              <a:spcBef>
                <a:spcPts val="1200"/>
              </a:spcBef>
              <a:spcAft>
                <a:spcPts val="0"/>
              </a:spcAft>
              <a:buClr>
                <a:schemeClr val="dk1"/>
              </a:buClr>
              <a:buSzPts val="1100"/>
              <a:buNone/>
            </a:pPr>
            <a:endParaRPr lang="ar-AE" sz="2000"/>
          </a:p>
          <a:p>
            <a:pPr marL="0" lvl="0" indent="0" algn="l" rtl="0">
              <a:lnSpc>
                <a:spcPct val="90000"/>
              </a:lnSpc>
              <a:spcBef>
                <a:spcPts val="1200"/>
              </a:spcBef>
              <a:spcAft>
                <a:spcPts val="0"/>
              </a:spcAft>
              <a:buClr>
                <a:schemeClr val="dk1"/>
              </a:buClr>
              <a:buSzPts val="2800"/>
              <a:buNone/>
            </a:pPr>
            <a:endParaRPr lang="ar-AE"/>
          </a:p>
          <a:p>
            <a:pPr marL="0" lvl="0" indent="0" algn="l" rtl="0">
              <a:lnSpc>
                <a:spcPct val="90000"/>
              </a:lnSpc>
              <a:spcBef>
                <a:spcPts val="0"/>
              </a:spcBef>
              <a:spcAft>
                <a:spcPts val="0"/>
              </a:spcAft>
              <a:buNone/>
            </a:pPr>
            <a:endParaRPr/>
          </a:p>
        </p:txBody>
      </p:sp>
      <p:pic>
        <p:nvPicPr>
          <p:cNvPr id="4" name="Picture 3">
            <a:extLst>
              <a:ext uri="{FF2B5EF4-FFF2-40B4-BE49-F238E27FC236}">
                <a16:creationId xmlns:a16="http://schemas.microsoft.com/office/drawing/2014/main" id="{420C25CF-C0EC-0C66-C899-7C6D9672CD55}"/>
              </a:ext>
            </a:extLst>
          </p:cNvPr>
          <p:cNvPicPr>
            <a:picLocks noChangeAspect="1"/>
          </p:cNvPicPr>
          <p:nvPr/>
        </p:nvPicPr>
        <p:blipFill>
          <a:blip r:embed="rId3"/>
          <a:stretch>
            <a:fillRect/>
          </a:stretch>
        </p:blipFill>
        <p:spPr>
          <a:xfrm>
            <a:off x="1592963" y="2116931"/>
            <a:ext cx="6285515" cy="3791666"/>
          </a:xfrm>
          <a:prstGeom prst="rect">
            <a:avLst/>
          </a:prstGeom>
        </p:spPr>
      </p:pic>
    </p:spTree>
    <p:extLst>
      <p:ext uri="{BB962C8B-B14F-4D97-AF65-F5344CB8AC3E}">
        <p14:creationId xmlns:p14="http://schemas.microsoft.com/office/powerpoint/2010/main" val="78464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fade">
                                      <p:cBhvr>
                                        <p:cTn id="12" dur="500"/>
                                        <p:tgtEl>
                                          <p:spTgt spid="8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4"/>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14</a:t>
            </a:fld>
            <a:endParaRPr/>
          </a:p>
        </p:txBody>
      </p:sp>
      <p:sp>
        <p:nvSpPr>
          <p:cNvPr id="80" name="Google Shape;80;p14"/>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457200" lvl="0" indent="-406400" algn="l" rtl="0">
              <a:spcBef>
                <a:spcPts val="0"/>
              </a:spcBef>
              <a:spcAft>
                <a:spcPts val="0"/>
              </a:spcAft>
              <a:buSzPts val="2800"/>
              <a:buAutoNum type="arabicPeriod"/>
            </a:pPr>
            <a:r>
              <a:rPr lang="en-US"/>
              <a:t>Vẽ hình trên màn hình Bitmap</a:t>
            </a:r>
            <a:endParaRPr/>
          </a:p>
          <a:p>
            <a:pPr marL="0" lvl="0" indent="0" algn="l" rtl="0">
              <a:lnSpc>
                <a:spcPct val="90000"/>
              </a:lnSpc>
              <a:spcBef>
                <a:spcPts val="0"/>
              </a:spcBef>
              <a:spcAft>
                <a:spcPts val="0"/>
              </a:spcAft>
              <a:buClr>
                <a:schemeClr val="lt1"/>
              </a:buClr>
              <a:buSzPts val="2800"/>
              <a:buFont typeface="Lato"/>
              <a:buNone/>
            </a:pPr>
            <a:endParaRPr/>
          </a:p>
        </p:txBody>
      </p:sp>
      <p:sp>
        <p:nvSpPr>
          <p:cNvPr id="81" name="Google Shape;81;p14"/>
          <p:cNvSpPr txBox="1">
            <a:spLocks noGrp="1"/>
          </p:cNvSpPr>
          <p:nvPr>
            <p:ph type="body" idx="1"/>
          </p:nvPr>
        </p:nvSpPr>
        <p:spPr>
          <a:xfrm>
            <a:off x="235077" y="841248"/>
            <a:ext cx="8674200" cy="5232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vi-VN"/>
              <a:t>Mô </a:t>
            </a:r>
            <a:r>
              <a:rPr lang="vi-VN" err="1"/>
              <a:t>tả</a:t>
            </a:r>
            <a:r>
              <a:rPr lang="vi-VN"/>
              <a:t> </a:t>
            </a:r>
            <a:r>
              <a:rPr lang="vi-VN" err="1"/>
              <a:t>thuật</a:t>
            </a:r>
            <a:r>
              <a:rPr lang="vi-VN"/>
              <a:t> </a:t>
            </a:r>
            <a:r>
              <a:rPr lang="vi-VN" err="1"/>
              <a:t>toán</a:t>
            </a:r>
            <a:r>
              <a:rPr lang="vi-VN"/>
              <a:t>:</a:t>
            </a:r>
          </a:p>
          <a:p>
            <a:pPr marL="0" lvl="0" indent="457200">
              <a:lnSpc>
                <a:spcPct val="115000"/>
              </a:lnSpc>
              <a:spcBef>
                <a:spcPts val="1200"/>
              </a:spcBef>
              <a:buSzPts val="1100"/>
              <a:buNone/>
            </a:pPr>
            <a:r>
              <a:rPr lang="vi-VN" sz="2000"/>
              <a:t>Bước </a:t>
            </a:r>
            <a:r>
              <a:rPr lang="en-US" sz="2000"/>
              <a:t>5</a:t>
            </a:r>
            <a:r>
              <a:rPr lang="vi-VN" sz="2000"/>
              <a:t>:</a:t>
            </a:r>
            <a:r>
              <a:rPr lang="en-US" sz="2000">
                <a:solidFill>
                  <a:srgbClr val="000000"/>
                </a:solidFill>
              </a:rPr>
              <a:t> </a:t>
            </a:r>
            <a:r>
              <a:rPr lang="vi-VN" sz="2000"/>
              <a:t>Di chuyển quả bóng tới vị trí mới</a:t>
            </a:r>
            <a:endParaRPr lang="en-US" sz="2000"/>
          </a:p>
          <a:p>
            <a:pPr lvl="0"/>
            <a:r>
              <a:rPr lang="vi-VN" sz="2000"/>
              <a:t>Xóa quả bóng ở vị trí cũ bằng cách set giá trị màu sắc của mọi điểm thuộc viền của quả bóng thành màu đen.</a:t>
            </a:r>
            <a:endParaRPr lang="en-US" sz="2000"/>
          </a:p>
          <a:p>
            <a:pPr lvl="0"/>
            <a:r>
              <a:rPr lang="vi-VN" sz="2000"/>
              <a:t>Cập nhật lại vị trí của tâm quả bóng tới tọa độ mới </a:t>
            </a:r>
            <a:endParaRPr lang="en-US" sz="2000"/>
          </a:p>
          <a:p>
            <a:pPr marL="50800" lvl="0" indent="0">
              <a:buNone/>
            </a:pPr>
            <a:r>
              <a:rPr lang="en-US" sz="2000"/>
              <a:t>	</a:t>
            </a:r>
            <a:r>
              <a:rPr lang="vi-VN" sz="2000"/>
              <a:t>(x = x + px, y = y + py).</a:t>
            </a:r>
            <a:endParaRPr lang="en-US" sz="2000"/>
          </a:p>
          <a:p>
            <a:pPr lvl="0"/>
            <a:r>
              <a:rPr lang="vi-VN" sz="2000"/>
              <a:t>Vẽ lại quả bóng ở vị trí mới bằng cách set giá trị màu sắc của mọi điểm thuộc viền của quả bóng thành màu vàng.</a:t>
            </a:r>
            <a:endParaRPr lang="en-US" sz="2000"/>
          </a:p>
          <a:p>
            <a:pPr lvl="0"/>
            <a:r>
              <a:rPr lang="en-US" sz="2000"/>
              <a:t>Sau </a:t>
            </a:r>
            <a:r>
              <a:rPr lang="en-US" sz="2000" err="1"/>
              <a:t>đó</a:t>
            </a:r>
            <a:r>
              <a:rPr lang="en-US" sz="2000"/>
              <a:t>, ta quay </a:t>
            </a:r>
            <a:r>
              <a:rPr lang="en-US" sz="2000" err="1"/>
              <a:t>lại</a:t>
            </a:r>
            <a:r>
              <a:rPr lang="en-US" sz="2000"/>
              <a:t> </a:t>
            </a:r>
            <a:r>
              <a:rPr lang="en-US" sz="2000" err="1"/>
              <a:t>bước</a:t>
            </a:r>
            <a:r>
              <a:rPr lang="en-US" sz="2000"/>
              <a:t> 3.</a:t>
            </a:r>
          </a:p>
          <a:p>
            <a:pPr marL="0" lvl="0" indent="457200">
              <a:lnSpc>
                <a:spcPct val="115000"/>
              </a:lnSpc>
              <a:spcBef>
                <a:spcPts val="1200"/>
              </a:spcBef>
              <a:buSzPts val="1100"/>
              <a:buNone/>
            </a:pPr>
            <a:endParaRPr lang="en-US" sz="2000"/>
          </a:p>
          <a:p>
            <a:pPr marL="0" lvl="0" indent="457200">
              <a:lnSpc>
                <a:spcPct val="115000"/>
              </a:lnSpc>
              <a:spcBef>
                <a:spcPts val="1200"/>
              </a:spcBef>
              <a:buSzPts val="1100"/>
              <a:buNone/>
            </a:pPr>
            <a:endParaRPr lang="en-US" sz="2000"/>
          </a:p>
          <a:p>
            <a:pPr marL="342900" lvl="0" indent="-342900" algn="l" rtl="0">
              <a:lnSpc>
                <a:spcPct val="115000"/>
              </a:lnSpc>
              <a:spcBef>
                <a:spcPts val="1200"/>
              </a:spcBef>
              <a:spcAft>
                <a:spcPts val="0"/>
              </a:spcAft>
              <a:buClr>
                <a:schemeClr val="dk1"/>
              </a:buClr>
              <a:buSzPts val="1100"/>
              <a:buFont typeface="Arial" panose="020B0604020202020204" pitchFamily="34" charset="0"/>
              <a:buChar char="•"/>
            </a:pPr>
            <a:endParaRPr lang="en-US" sz="2000">
              <a:latin typeface="Lato" panose="020F0502020204030203" pitchFamily="34" charset="0"/>
              <a:ea typeface="Lato" panose="020F0502020204030203" pitchFamily="34" charset="0"/>
              <a:cs typeface="Lato" panose="020F0502020204030203" pitchFamily="34" charset="0"/>
            </a:endParaRPr>
          </a:p>
          <a:p>
            <a:pPr marL="1143000" lvl="0" indent="0" algn="l" rtl="0">
              <a:lnSpc>
                <a:spcPct val="115000"/>
              </a:lnSpc>
              <a:spcBef>
                <a:spcPts val="0"/>
              </a:spcBef>
              <a:spcAft>
                <a:spcPts val="0"/>
              </a:spcAft>
              <a:buNone/>
            </a:pPr>
            <a:endParaRPr lang="ar-AE" sz="2000">
              <a:solidFill>
                <a:srgbClr val="000000"/>
              </a:solidFill>
            </a:endParaRPr>
          </a:p>
          <a:p>
            <a:pPr marL="0" lvl="0" indent="0" algn="l" rtl="0">
              <a:lnSpc>
                <a:spcPct val="100000"/>
              </a:lnSpc>
              <a:spcBef>
                <a:spcPts val="0"/>
              </a:spcBef>
              <a:spcAft>
                <a:spcPts val="0"/>
              </a:spcAft>
              <a:buNone/>
            </a:pPr>
            <a:endParaRPr lang="ar-AE" sz="2000">
              <a:solidFill>
                <a:srgbClr val="000000"/>
              </a:solidFill>
            </a:endParaRPr>
          </a:p>
          <a:p>
            <a:pPr marL="0" lvl="0" indent="457200" algn="l" rtl="0">
              <a:lnSpc>
                <a:spcPct val="115000"/>
              </a:lnSpc>
              <a:spcBef>
                <a:spcPts val="1200"/>
              </a:spcBef>
              <a:spcAft>
                <a:spcPts val="0"/>
              </a:spcAft>
              <a:buClr>
                <a:schemeClr val="dk1"/>
              </a:buClr>
              <a:buSzPts val="1100"/>
              <a:buNone/>
            </a:pPr>
            <a:endParaRPr lang="ar-AE" sz="2000"/>
          </a:p>
          <a:p>
            <a:pPr marL="0" lvl="0" indent="0" algn="l" rtl="0">
              <a:lnSpc>
                <a:spcPct val="90000"/>
              </a:lnSpc>
              <a:spcBef>
                <a:spcPts val="1200"/>
              </a:spcBef>
              <a:spcAft>
                <a:spcPts val="0"/>
              </a:spcAft>
              <a:buClr>
                <a:schemeClr val="dk1"/>
              </a:buClr>
              <a:buSzPts val="2800"/>
              <a:buNone/>
            </a:pPr>
            <a:endParaRPr lang="ar-AE"/>
          </a:p>
          <a:p>
            <a:pPr marL="0" lvl="0" indent="0" algn="l" rtl="0">
              <a:lnSpc>
                <a:spcPct val="90000"/>
              </a:lnSpc>
              <a:spcBef>
                <a:spcPts val="0"/>
              </a:spcBef>
              <a:spcAft>
                <a:spcPts val="0"/>
              </a:spcAft>
              <a:buNone/>
            </a:pPr>
            <a:endParaRPr/>
          </a:p>
        </p:txBody>
      </p:sp>
    </p:spTree>
    <p:extLst>
      <p:ext uri="{BB962C8B-B14F-4D97-AF65-F5344CB8AC3E}">
        <p14:creationId xmlns:p14="http://schemas.microsoft.com/office/powerpoint/2010/main" val="36418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fade">
                                      <p:cBhvr>
                                        <p:cTn id="12" dur="500"/>
                                        <p:tgtEl>
                                          <p:spTgt spid="8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
                                            <p:txEl>
                                              <p:pRg st="2" end="2"/>
                                            </p:txEl>
                                          </p:spTgt>
                                        </p:tgtEl>
                                        <p:attrNameLst>
                                          <p:attrName>style.visibility</p:attrName>
                                        </p:attrNameLst>
                                      </p:cBhvr>
                                      <p:to>
                                        <p:strVal val="visible"/>
                                      </p:to>
                                    </p:set>
                                    <p:animEffect transition="in" filter="fade">
                                      <p:cBhvr>
                                        <p:cTn id="17" dur="500"/>
                                        <p:tgtEl>
                                          <p:spTgt spid="8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
                                            <p:txEl>
                                              <p:pRg st="3" end="3"/>
                                            </p:txEl>
                                          </p:spTgt>
                                        </p:tgtEl>
                                        <p:attrNameLst>
                                          <p:attrName>style.visibility</p:attrName>
                                        </p:attrNameLst>
                                      </p:cBhvr>
                                      <p:to>
                                        <p:strVal val="visible"/>
                                      </p:to>
                                    </p:set>
                                    <p:animEffect transition="in" filter="fade">
                                      <p:cBhvr>
                                        <p:cTn id="22" dur="500"/>
                                        <p:tgtEl>
                                          <p:spTgt spid="8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
                                            <p:txEl>
                                              <p:pRg st="4" end="4"/>
                                            </p:txEl>
                                          </p:spTgt>
                                        </p:tgtEl>
                                        <p:attrNameLst>
                                          <p:attrName>style.visibility</p:attrName>
                                        </p:attrNameLst>
                                      </p:cBhvr>
                                      <p:to>
                                        <p:strVal val="visible"/>
                                      </p:to>
                                    </p:set>
                                    <p:animEffect transition="in" filter="fade">
                                      <p:cBhvr>
                                        <p:cTn id="27" dur="500"/>
                                        <p:tgtEl>
                                          <p:spTgt spid="8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
                                            <p:txEl>
                                              <p:pRg st="5" end="5"/>
                                            </p:txEl>
                                          </p:spTgt>
                                        </p:tgtEl>
                                        <p:attrNameLst>
                                          <p:attrName>style.visibility</p:attrName>
                                        </p:attrNameLst>
                                      </p:cBhvr>
                                      <p:to>
                                        <p:strVal val="visible"/>
                                      </p:to>
                                    </p:set>
                                    <p:animEffect transition="in" filter="fade">
                                      <p:cBhvr>
                                        <p:cTn id="32" dur="500"/>
                                        <p:tgtEl>
                                          <p:spTgt spid="8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1">
                                            <p:txEl>
                                              <p:pRg st="6" end="6"/>
                                            </p:txEl>
                                          </p:spTgt>
                                        </p:tgtEl>
                                        <p:attrNameLst>
                                          <p:attrName>style.visibility</p:attrName>
                                        </p:attrNameLst>
                                      </p:cBhvr>
                                      <p:to>
                                        <p:strVal val="visible"/>
                                      </p:to>
                                    </p:set>
                                    <p:animEffect transition="in" filter="fade">
                                      <p:cBhvr>
                                        <p:cTn id="37" dur="500"/>
                                        <p:tgtEl>
                                          <p:spTgt spid="8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4"/>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15</a:t>
            </a:fld>
            <a:endParaRPr/>
          </a:p>
        </p:txBody>
      </p:sp>
      <p:sp>
        <p:nvSpPr>
          <p:cNvPr id="80" name="Google Shape;80;p14"/>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457200" lvl="0" indent="-406400" algn="l" rtl="0">
              <a:spcBef>
                <a:spcPts val="0"/>
              </a:spcBef>
              <a:spcAft>
                <a:spcPts val="0"/>
              </a:spcAft>
              <a:buSzPts val="2800"/>
              <a:buAutoNum type="arabicPeriod"/>
            </a:pPr>
            <a:r>
              <a:rPr lang="en-US"/>
              <a:t>Vẽ hình trên màn hình Bitmap</a:t>
            </a:r>
            <a:endParaRPr/>
          </a:p>
          <a:p>
            <a:pPr marL="0" lvl="0" indent="0" algn="l" rtl="0">
              <a:lnSpc>
                <a:spcPct val="90000"/>
              </a:lnSpc>
              <a:spcBef>
                <a:spcPts val="0"/>
              </a:spcBef>
              <a:spcAft>
                <a:spcPts val="0"/>
              </a:spcAft>
              <a:buClr>
                <a:schemeClr val="lt1"/>
              </a:buClr>
              <a:buSzPts val="2800"/>
              <a:buFont typeface="Lato"/>
              <a:buNone/>
            </a:pPr>
            <a:endParaRPr/>
          </a:p>
        </p:txBody>
      </p:sp>
      <p:sp>
        <p:nvSpPr>
          <p:cNvPr id="81" name="Google Shape;81;p14"/>
          <p:cNvSpPr txBox="1">
            <a:spLocks noGrp="1"/>
          </p:cNvSpPr>
          <p:nvPr>
            <p:ph type="body" idx="1"/>
          </p:nvPr>
        </p:nvSpPr>
        <p:spPr>
          <a:xfrm>
            <a:off x="235077" y="841248"/>
            <a:ext cx="8674200" cy="5232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vi-VN"/>
              <a:t>Mô </a:t>
            </a:r>
            <a:r>
              <a:rPr lang="vi-VN" err="1"/>
              <a:t>tả</a:t>
            </a:r>
            <a:r>
              <a:rPr lang="vi-VN"/>
              <a:t> </a:t>
            </a:r>
            <a:r>
              <a:rPr lang="vi-VN" err="1"/>
              <a:t>thuật</a:t>
            </a:r>
            <a:r>
              <a:rPr lang="vi-VN"/>
              <a:t> </a:t>
            </a:r>
            <a:r>
              <a:rPr lang="vi-VN" err="1"/>
              <a:t>toán</a:t>
            </a:r>
            <a:r>
              <a:rPr lang="vi-VN"/>
              <a:t>:</a:t>
            </a:r>
          </a:p>
          <a:p>
            <a:pPr marL="0" lvl="0" indent="457200">
              <a:lnSpc>
                <a:spcPct val="115000"/>
              </a:lnSpc>
              <a:spcBef>
                <a:spcPts val="1200"/>
              </a:spcBef>
              <a:buSzPts val="1100"/>
              <a:buNone/>
            </a:pPr>
            <a:r>
              <a:rPr lang="vi-VN" sz="2000"/>
              <a:t>Bước </a:t>
            </a:r>
            <a:r>
              <a:rPr lang="en-US" sz="2000"/>
              <a:t>5</a:t>
            </a:r>
            <a:r>
              <a:rPr lang="vi-VN" sz="2000"/>
              <a:t>:</a:t>
            </a:r>
            <a:r>
              <a:rPr lang="en-US" sz="2000">
                <a:solidFill>
                  <a:srgbClr val="000000"/>
                </a:solidFill>
              </a:rPr>
              <a:t> </a:t>
            </a:r>
            <a:r>
              <a:rPr lang="vi-VN" sz="2000"/>
              <a:t>Di chuyển quả bóng tới vị trí mới</a:t>
            </a:r>
            <a:endParaRPr lang="en-US" sz="2000"/>
          </a:p>
          <a:p>
            <a:pPr marL="0" lvl="0" indent="457200">
              <a:lnSpc>
                <a:spcPct val="115000"/>
              </a:lnSpc>
              <a:spcBef>
                <a:spcPts val="1200"/>
              </a:spcBef>
              <a:buSzPts val="1100"/>
              <a:buNone/>
            </a:pPr>
            <a:endParaRPr lang="en-US" sz="2000"/>
          </a:p>
          <a:p>
            <a:pPr marL="0" lvl="0" indent="457200">
              <a:lnSpc>
                <a:spcPct val="115000"/>
              </a:lnSpc>
              <a:spcBef>
                <a:spcPts val="1200"/>
              </a:spcBef>
              <a:buSzPts val="1100"/>
              <a:buNone/>
            </a:pPr>
            <a:endParaRPr lang="en-US" sz="2000"/>
          </a:p>
          <a:p>
            <a:pPr marL="342900" lvl="0" indent="-342900" algn="l" rtl="0">
              <a:lnSpc>
                <a:spcPct val="115000"/>
              </a:lnSpc>
              <a:spcBef>
                <a:spcPts val="1200"/>
              </a:spcBef>
              <a:spcAft>
                <a:spcPts val="0"/>
              </a:spcAft>
              <a:buClr>
                <a:schemeClr val="dk1"/>
              </a:buClr>
              <a:buSzPts val="1100"/>
              <a:buFont typeface="Arial" panose="020B0604020202020204" pitchFamily="34" charset="0"/>
              <a:buChar char="•"/>
            </a:pPr>
            <a:endParaRPr lang="en-US" sz="2000">
              <a:latin typeface="Lato" panose="020F0502020204030203" pitchFamily="34" charset="0"/>
              <a:ea typeface="Lato" panose="020F0502020204030203" pitchFamily="34" charset="0"/>
              <a:cs typeface="Lato" panose="020F0502020204030203" pitchFamily="34" charset="0"/>
            </a:endParaRPr>
          </a:p>
          <a:p>
            <a:pPr marL="1143000" lvl="0" indent="0" algn="l" rtl="0">
              <a:lnSpc>
                <a:spcPct val="115000"/>
              </a:lnSpc>
              <a:spcBef>
                <a:spcPts val="0"/>
              </a:spcBef>
              <a:spcAft>
                <a:spcPts val="0"/>
              </a:spcAft>
              <a:buNone/>
            </a:pPr>
            <a:endParaRPr lang="ar-AE" sz="2000">
              <a:solidFill>
                <a:srgbClr val="000000"/>
              </a:solidFill>
            </a:endParaRPr>
          </a:p>
          <a:p>
            <a:pPr marL="0" lvl="0" indent="0" algn="l" rtl="0">
              <a:lnSpc>
                <a:spcPct val="100000"/>
              </a:lnSpc>
              <a:spcBef>
                <a:spcPts val="0"/>
              </a:spcBef>
              <a:spcAft>
                <a:spcPts val="0"/>
              </a:spcAft>
              <a:buNone/>
            </a:pPr>
            <a:endParaRPr lang="ar-AE" sz="2000">
              <a:solidFill>
                <a:srgbClr val="000000"/>
              </a:solidFill>
            </a:endParaRPr>
          </a:p>
          <a:p>
            <a:pPr marL="0" lvl="0" indent="457200" algn="l" rtl="0">
              <a:lnSpc>
                <a:spcPct val="115000"/>
              </a:lnSpc>
              <a:spcBef>
                <a:spcPts val="1200"/>
              </a:spcBef>
              <a:spcAft>
                <a:spcPts val="0"/>
              </a:spcAft>
              <a:buClr>
                <a:schemeClr val="dk1"/>
              </a:buClr>
              <a:buSzPts val="1100"/>
              <a:buNone/>
            </a:pPr>
            <a:endParaRPr lang="ar-AE" sz="2000"/>
          </a:p>
          <a:p>
            <a:pPr marL="0" lvl="0" indent="0" algn="l" rtl="0">
              <a:lnSpc>
                <a:spcPct val="90000"/>
              </a:lnSpc>
              <a:spcBef>
                <a:spcPts val="1200"/>
              </a:spcBef>
              <a:spcAft>
                <a:spcPts val="0"/>
              </a:spcAft>
              <a:buClr>
                <a:schemeClr val="dk1"/>
              </a:buClr>
              <a:buSzPts val="2800"/>
              <a:buNone/>
            </a:pPr>
            <a:endParaRPr lang="ar-AE"/>
          </a:p>
          <a:p>
            <a:pPr marL="0" lvl="0" indent="0" algn="l" rtl="0">
              <a:lnSpc>
                <a:spcPct val="90000"/>
              </a:lnSpc>
              <a:spcBef>
                <a:spcPts val="0"/>
              </a:spcBef>
              <a:spcAft>
                <a:spcPts val="0"/>
              </a:spcAft>
              <a:buNone/>
            </a:pPr>
            <a:endParaRPr/>
          </a:p>
        </p:txBody>
      </p:sp>
      <p:pic>
        <p:nvPicPr>
          <p:cNvPr id="3" name="Picture 2">
            <a:extLst>
              <a:ext uri="{FF2B5EF4-FFF2-40B4-BE49-F238E27FC236}">
                <a16:creationId xmlns:a16="http://schemas.microsoft.com/office/drawing/2014/main" id="{F30DCAB6-DADF-040E-F489-0CA4E08D89C1}"/>
              </a:ext>
            </a:extLst>
          </p:cNvPr>
          <p:cNvPicPr>
            <a:picLocks noChangeAspect="1"/>
          </p:cNvPicPr>
          <p:nvPr/>
        </p:nvPicPr>
        <p:blipFill>
          <a:blip r:embed="rId3"/>
          <a:stretch>
            <a:fillRect/>
          </a:stretch>
        </p:blipFill>
        <p:spPr>
          <a:xfrm>
            <a:off x="747673" y="2137473"/>
            <a:ext cx="7648653" cy="3573784"/>
          </a:xfrm>
          <a:prstGeom prst="rect">
            <a:avLst/>
          </a:prstGeom>
        </p:spPr>
      </p:pic>
    </p:spTree>
    <p:extLst>
      <p:ext uri="{BB962C8B-B14F-4D97-AF65-F5344CB8AC3E}">
        <p14:creationId xmlns:p14="http://schemas.microsoft.com/office/powerpoint/2010/main" val="307644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fade">
                                      <p:cBhvr>
                                        <p:cTn id="12" dur="500"/>
                                        <p:tgtEl>
                                          <p:spTgt spid="8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4"/>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16</a:t>
            </a:fld>
            <a:endParaRPr/>
          </a:p>
        </p:txBody>
      </p:sp>
      <p:sp>
        <p:nvSpPr>
          <p:cNvPr id="80" name="Google Shape;80;p14"/>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457200" lvl="0" indent="-406400" algn="l" rtl="0">
              <a:spcBef>
                <a:spcPts val="0"/>
              </a:spcBef>
              <a:spcAft>
                <a:spcPts val="0"/>
              </a:spcAft>
              <a:buSzPts val="2800"/>
              <a:buAutoNum type="arabicPeriod"/>
            </a:pPr>
            <a:r>
              <a:rPr lang="en-US"/>
              <a:t>Vẽ hình trên màn hình Bitmap</a:t>
            </a:r>
            <a:endParaRPr/>
          </a:p>
          <a:p>
            <a:pPr marL="0" lvl="0" indent="0" algn="l" rtl="0">
              <a:lnSpc>
                <a:spcPct val="90000"/>
              </a:lnSpc>
              <a:spcBef>
                <a:spcPts val="0"/>
              </a:spcBef>
              <a:spcAft>
                <a:spcPts val="0"/>
              </a:spcAft>
              <a:buClr>
                <a:schemeClr val="lt1"/>
              </a:buClr>
              <a:buSzPts val="2800"/>
              <a:buFont typeface="Lato"/>
              <a:buNone/>
            </a:pPr>
            <a:endParaRPr/>
          </a:p>
        </p:txBody>
      </p:sp>
      <p:sp>
        <p:nvSpPr>
          <p:cNvPr id="81" name="Google Shape;81;p14"/>
          <p:cNvSpPr txBox="1">
            <a:spLocks noGrp="1"/>
          </p:cNvSpPr>
          <p:nvPr>
            <p:ph type="body" idx="1"/>
          </p:nvPr>
        </p:nvSpPr>
        <p:spPr>
          <a:xfrm>
            <a:off x="235077" y="841248"/>
            <a:ext cx="8674200" cy="5232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vi-VN"/>
              <a:t>Mô </a:t>
            </a:r>
            <a:r>
              <a:rPr lang="vi-VN" err="1"/>
              <a:t>tả</a:t>
            </a:r>
            <a:r>
              <a:rPr lang="vi-VN"/>
              <a:t> </a:t>
            </a:r>
            <a:r>
              <a:rPr lang="vi-VN" err="1"/>
              <a:t>thuật</a:t>
            </a:r>
            <a:r>
              <a:rPr lang="vi-VN"/>
              <a:t> </a:t>
            </a:r>
            <a:r>
              <a:rPr lang="vi-VN" err="1"/>
              <a:t>toán</a:t>
            </a:r>
            <a:r>
              <a:rPr lang="vi-VN"/>
              <a:t>:</a:t>
            </a:r>
          </a:p>
          <a:p>
            <a:pPr marL="0" lvl="0" indent="457200">
              <a:lnSpc>
                <a:spcPct val="115000"/>
              </a:lnSpc>
              <a:spcBef>
                <a:spcPts val="1200"/>
              </a:spcBef>
              <a:buSzPts val="1100"/>
              <a:buNone/>
            </a:pPr>
            <a:r>
              <a:rPr lang="vi-VN" sz="2000"/>
              <a:t>Bước </a:t>
            </a:r>
            <a:r>
              <a:rPr lang="en-US" sz="2000"/>
              <a:t>5</a:t>
            </a:r>
            <a:r>
              <a:rPr lang="vi-VN" sz="2000"/>
              <a:t>:</a:t>
            </a:r>
            <a:r>
              <a:rPr lang="en-US" sz="2000">
                <a:solidFill>
                  <a:srgbClr val="000000"/>
                </a:solidFill>
              </a:rPr>
              <a:t> </a:t>
            </a:r>
            <a:r>
              <a:rPr lang="vi-VN" sz="2000"/>
              <a:t>Di chuyển quả bóng tới vị trí mới</a:t>
            </a:r>
            <a:endParaRPr lang="en-US" sz="2000"/>
          </a:p>
          <a:p>
            <a:pPr marL="0" lvl="0" indent="457200">
              <a:lnSpc>
                <a:spcPct val="115000"/>
              </a:lnSpc>
              <a:spcBef>
                <a:spcPts val="1200"/>
              </a:spcBef>
              <a:buSzPts val="1100"/>
              <a:buNone/>
            </a:pPr>
            <a:endParaRPr lang="en-US" sz="2000"/>
          </a:p>
          <a:p>
            <a:pPr marL="0" lvl="0" indent="457200">
              <a:lnSpc>
                <a:spcPct val="115000"/>
              </a:lnSpc>
              <a:spcBef>
                <a:spcPts val="1200"/>
              </a:spcBef>
              <a:buSzPts val="1100"/>
              <a:buNone/>
            </a:pPr>
            <a:endParaRPr lang="en-US" sz="2000"/>
          </a:p>
          <a:p>
            <a:pPr marL="342900" lvl="0" indent="-342900" algn="l" rtl="0">
              <a:lnSpc>
                <a:spcPct val="115000"/>
              </a:lnSpc>
              <a:spcBef>
                <a:spcPts val="1200"/>
              </a:spcBef>
              <a:spcAft>
                <a:spcPts val="0"/>
              </a:spcAft>
              <a:buClr>
                <a:schemeClr val="dk1"/>
              </a:buClr>
              <a:buSzPts val="1100"/>
              <a:buFont typeface="Arial" panose="020B0604020202020204" pitchFamily="34" charset="0"/>
              <a:buChar char="•"/>
            </a:pPr>
            <a:endParaRPr lang="en-US" sz="2000">
              <a:latin typeface="Lato" panose="020F0502020204030203" pitchFamily="34" charset="0"/>
              <a:ea typeface="Lato" panose="020F0502020204030203" pitchFamily="34" charset="0"/>
              <a:cs typeface="Lato" panose="020F0502020204030203" pitchFamily="34" charset="0"/>
            </a:endParaRPr>
          </a:p>
          <a:p>
            <a:pPr marL="1143000" lvl="0" indent="0" algn="l" rtl="0">
              <a:lnSpc>
                <a:spcPct val="115000"/>
              </a:lnSpc>
              <a:spcBef>
                <a:spcPts val="0"/>
              </a:spcBef>
              <a:spcAft>
                <a:spcPts val="0"/>
              </a:spcAft>
              <a:buNone/>
            </a:pPr>
            <a:endParaRPr lang="ar-AE" sz="2000">
              <a:solidFill>
                <a:srgbClr val="000000"/>
              </a:solidFill>
            </a:endParaRPr>
          </a:p>
          <a:p>
            <a:pPr marL="0" lvl="0" indent="0" algn="l" rtl="0">
              <a:lnSpc>
                <a:spcPct val="100000"/>
              </a:lnSpc>
              <a:spcBef>
                <a:spcPts val="0"/>
              </a:spcBef>
              <a:spcAft>
                <a:spcPts val="0"/>
              </a:spcAft>
              <a:buNone/>
            </a:pPr>
            <a:endParaRPr lang="ar-AE" sz="2000">
              <a:solidFill>
                <a:srgbClr val="000000"/>
              </a:solidFill>
            </a:endParaRPr>
          </a:p>
          <a:p>
            <a:pPr marL="0" lvl="0" indent="457200" algn="l" rtl="0">
              <a:lnSpc>
                <a:spcPct val="115000"/>
              </a:lnSpc>
              <a:spcBef>
                <a:spcPts val="1200"/>
              </a:spcBef>
              <a:spcAft>
                <a:spcPts val="0"/>
              </a:spcAft>
              <a:buClr>
                <a:schemeClr val="dk1"/>
              </a:buClr>
              <a:buSzPts val="1100"/>
              <a:buNone/>
            </a:pPr>
            <a:endParaRPr lang="ar-AE" sz="2000"/>
          </a:p>
          <a:p>
            <a:pPr marL="0" lvl="0" indent="0" algn="l" rtl="0">
              <a:lnSpc>
                <a:spcPct val="90000"/>
              </a:lnSpc>
              <a:spcBef>
                <a:spcPts val="1200"/>
              </a:spcBef>
              <a:spcAft>
                <a:spcPts val="0"/>
              </a:spcAft>
              <a:buClr>
                <a:schemeClr val="dk1"/>
              </a:buClr>
              <a:buSzPts val="2800"/>
              <a:buNone/>
            </a:pPr>
            <a:endParaRPr lang="ar-AE"/>
          </a:p>
          <a:p>
            <a:pPr marL="0" lvl="0" indent="0" algn="l" rtl="0">
              <a:lnSpc>
                <a:spcPct val="90000"/>
              </a:lnSpc>
              <a:spcBef>
                <a:spcPts val="0"/>
              </a:spcBef>
              <a:spcAft>
                <a:spcPts val="0"/>
              </a:spcAft>
              <a:buNone/>
            </a:pPr>
            <a:endParaRPr/>
          </a:p>
        </p:txBody>
      </p:sp>
      <p:pic>
        <p:nvPicPr>
          <p:cNvPr id="4" name="Picture 3">
            <a:extLst>
              <a:ext uri="{FF2B5EF4-FFF2-40B4-BE49-F238E27FC236}">
                <a16:creationId xmlns:a16="http://schemas.microsoft.com/office/drawing/2014/main" id="{38D5C008-F3AF-C942-ECD6-CAA11BC2B447}"/>
              </a:ext>
            </a:extLst>
          </p:cNvPr>
          <p:cNvPicPr>
            <a:picLocks noChangeAspect="1"/>
          </p:cNvPicPr>
          <p:nvPr/>
        </p:nvPicPr>
        <p:blipFill>
          <a:blip r:embed="rId3"/>
          <a:stretch>
            <a:fillRect/>
          </a:stretch>
        </p:blipFill>
        <p:spPr>
          <a:xfrm>
            <a:off x="804733" y="1879553"/>
            <a:ext cx="6726467" cy="4194595"/>
          </a:xfrm>
          <a:prstGeom prst="rect">
            <a:avLst/>
          </a:prstGeom>
        </p:spPr>
      </p:pic>
    </p:spTree>
    <p:extLst>
      <p:ext uri="{BB962C8B-B14F-4D97-AF65-F5344CB8AC3E}">
        <p14:creationId xmlns:p14="http://schemas.microsoft.com/office/powerpoint/2010/main" val="233419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fade">
                                      <p:cBhvr>
                                        <p:cTn id="12" dur="500"/>
                                        <p:tgtEl>
                                          <p:spTgt spid="8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4"/>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17</a:t>
            </a:fld>
            <a:endParaRPr/>
          </a:p>
        </p:txBody>
      </p:sp>
      <p:sp>
        <p:nvSpPr>
          <p:cNvPr id="80" name="Google Shape;80;p14"/>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457200" lvl="0" indent="-406400" algn="l" rtl="0">
              <a:spcBef>
                <a:spcPts val="0"/>
              </a:spcBef>
              <a:spcAft>
                <a:spcPts val="0"/>
              </a:spcAft>
              <a:buSzPts val="2800"/>
              <a:buAutoNum type="arabicPeriod"/>
            </a:pPr>
            <a:r>
              <a:rPr lang="en-US"/>
              <a:t>Vẽ hình trên màn hình Bitmap</a:t>
            </a:r>
            <a:endParaRPr/>
          </a:p>
          <a:p>
            <a:pPr marL="0" lvl="0" indent="0" algn="l" rtl="0">
              <a:lnSpc>
                <a:spcPct val="90000"/>
              </a:lnSpc>
              <a:spcBef>
                <a:spcPts val="0"/>
              </a:spcBef>
              <a:spcAft>
                <a:spcPts val="0"/>
              </a:spcAft>
              <a:buClr>
                <a:schemeClr val="lt1"/>
              </a:buClr>
              <a:buSzPts val="2800"/>
              <a:buFont typeface="Lato"/>
              <a:buNone/>
            </a:pPr>
            <a:endParaRPr/>
          </a:p>
        </p:txBody>
      </p:sp>
      <p:sp>
        <p:nvSpPr>
          <p:cNvPr id="81" name="Google Shape;81;p14"/>
          <p:cNvSpPr txBox="1">
            <a:spLocks noGrp="1"/>
          </p:cNvSpPr>
          <p:nvPr>
            <p:ph type="body" idx="1"/>
          </p:nvPr>
        </p:nvSpPr>
        <p:spPr>
          <a:xfrm>
            <a:off x="235077" y="841248"/>
            <a:ext cx="8674200" cy="5232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a:t>Demo</a:t>
            </a:r>
            <a:r>
              <a:rPr lang="vi-VN"/>
              <a:t>:</a:t>
            </a:r>
          </a:p>
          <a:p>
            <a:pPr marL="0" lvl="0" indent="457200">
              <a:lnSpc>
                <a:spcPct val="115000"/>
              </a:lnSpc>
              <a:spcBef>
                <a:spcPts val="1200"/>
              </a:spcBef>
              <a:buSzPts val="1100"/>
              <a:buNone/>
            </a:pPr>
            <a:endParaRPr lang="en-US" sz="2000"/>
          </a:p>
          <a:p>
            <a:pPr marL="0" lvl="0" indent="457200">
              <a:lnSpc>
                <a:spcPct val="115000"/>
              </a:lnSpc>
              <a:spcBef>
                <a:spcPts val="1200"/>
              </a:spcBef>
              <a:buSzPts val="1100"/>
              <a:buNone/>
            </a:pPr>
            <a:endParaRPr lang="en-US" sz="2000"/>
          </a:p>
          <a:p>
            <a:pPr marL="342900" lvl="0" indent="-342900" algn="l" rtl="0">
              <a:lnSpc>
                <a:spcPct val="115000"/>
              </a:lnSpc>
              <a:spcBef>
                <a:spcPts val="1200"/>
              </a:spcBef>
              <a:spcAft>
                <a:spcPts val="0"/>
              </a:spcAft>
              <a:buClr>
                <a:schemeClr val="dk1"/>
              </a:buClr>
              <a:buSzPts val="1100"/>
              <a:buFont typeface="Arial" panose="020B0604020202020204" pitchFamily="34" charset="0"/>
              <a:buChar char="•"/>
            </a:pPr>
            <a:endParaRPr lang="en-US" sz="2000">
              <a:latin typeface="Lato" panose="020F0502020204030203" pitchFamily="34" charset="0"/>
              <a:ea typeface="Lato" panose="020F0502020204030203" pitchFamily="34" charset="0"/>
              <a:cs typeface="Lato" panose="020F0502020204030203" pitchFamily="34" charset="0"/>
            </a:endParaRPr>
          </a:p>
          <a:p>
            <a:pPr marL="1143000" lvl="0" indent="0" algn="l" rtl="0">
              <a:lnSpc>
                <a:spcPct val="115000"/>
              </a:lnSpc>
              <a:spcBef>
                <a:spcPts val="0"/>
              </a:spcBef>
              <a:spcAft>
                <a:spcPts val="0"/>
              </a:spcAft>
              <a:buNone/>
            </a:pPr>
            <a:endParaRPr lang="ar-AE" sz="2000">
              <a:solidFill>
                <a:srgbClr val="000000"/>
              </a:solidFill>
            </a:endParaRPr>
          </a:p>
          <a:p>
            <a:pPr marL="0" lvl="0" indent="0" algn="l" rtl="0">
              <a:lnSpc>
                <a:spcPct val="100000"/>
              </a:lnSpc>
              <a:spcBef>
                <a:spcPts val="0"/>
              </a:spcBef>
              <a:spcAft>
                <a:spcPts val="0"/>
              </a:spcAft>
              <a:buNone/>
            </a:pPr>
            <a:endParaRPr lang="ar-AE" sz="2000">
              <a:solidFill>
                <a:srgbClr val="000000"/>
              </a:solidFill>
            </a:endParaRPr>
          </a:p>
          <a:p>
            <a:pPr marL="0" lvl="0" indent="457200" algn="l" rtl="0">
              <a:lnSpc>
                <a:spcPct val="115000"/>
              </a:lnSpc>
              <a:spcBef>
                <a:spcPts val="1200"/>
              </a:spcBef>
              <a:spcAft>
                <a:spcPts val="0"/>
              </a:spcAft>
              <a:buClr>
                <a:schemeClr val="dk1"/>
              </a:buClr>
              <a:buSzPts val="1100"/>
              <a:buNone/>
            </a:pPr>
            <a:endParaRPr lang="ar-AE" sz="2000"/>
          </a:p>
          <a:p>
            <a:pPr marL="0" lvl="0" indent="0" algn="l" rtl="0">
              <a:lnSpc>
                <a:spcPct val="90000"/>
              </a:lnSpc>
              <a:spcBef>
                <a:spcPts val="1200"/>
              </a:spcBef>
              <a:spcAft>
                <a:spcPts val="0"/>
              </a:spcAft>
              <a:buClr>
                <a:schemeClr val="dk1"/>
              </a:buClr>
              <a:buSzPts val="2800"/>
              <a:buNone/>
            </a:pPr>
            <a:endParaRPr lang="ar-AE"/>
          </a:p>
          <a:p>
            <a:pPr marL="0" lvl="0" indent="0" algn="l" rtl="0">
              <a:lnSpc>
                <a:spcPct val="90000"/>
              </a:lnSpc>
              <a:spcBef>
                <a:spcPts val="0"/>
              </a:spcBef>
              <a:spcAft>
                <a:spcPts val="0"/>
              </a:spcAft>
              <a:buNone/>
            </a:pPr>
            <a:endParaRPr/>
          </a:p>
        </p:txBody>
      </p:sp>
      <p:pic>
        <p:nvPicPr>
          <p:cNvPr id="2" name="2024-05-23 15-23-55">
            <a:hlinkClick r:id="" action="ppaction://media"/>
            <a:extLst>
              <a:ext uri="{FF2B5EF4-FFF2-40B4-BE49-F238E27FC236}">
                <a16:creationId xmlns:a16="http://schemas.microsoft.com/office/drawing/2014/main" id="{EB297B10-573F-5B47-9F3A-86420233658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5628" y="1383670"/>
            <a:ext cx="8236591" cy="4633082"/>
          </a:xfrm>
          <a:prstGeom prst="rect">
            <a:avLst/>
          </a:prstGeom>
        </p:spPr>
      </p:pic>
    </p:spTree>
    <p:extLst>
      <p:ext uri="{BB962C8B-B14F-4D97-AF65-F5344CB8AC3E}">
        <p14:creationId xmlns:p14="http://schemas.microsoft.com/office/powerpoint/2010/main" val="334268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714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a:spLocks noGrp="1"/>
          </p:cNvSpPr>
          <p:nvPr>
            <p:ph type="sldNum" idx="12"/>
          </p:nvPr>
        </p:nvSpPr>
        <p:spPr>
          <a:xfrm>
            <a:off x="6867383" y="6572126"/>
            <a:ext cx="20574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
        <p:nvSpPr>
          <p:cNvPr id="88" name="Google Shape;88;p15"/>
          <p:cNvSpPr txBox="1">
            <a:spLocks noGrp="1"/>
          </p:cNvSpPr>
          <p:nvPr>
            <p:ph type="title"/>
          </p:nvPr>
        </p:nvSpPr>
        <p:spPr>
          <a:xfrm>
            <a:off x="235077" y="78613"/>
            <a:ext cx="8673900" cy="451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2. Postscript CNC MarsBot</a:t>
            </a:r>
            <a:endParaRPr/>
          </a:p>
        </p:txBody>
      </p:sp>
      <p:sp>
        <p:nvSpPr>
          <p:cNvPr id="89" name="Google Shape;89;p15"/>
          <p:cNvSpPr txBox="1"/>
          <p:nvPr/>
        </p:nvSpPr>
        <p:spPr>
          <a:xfrm>
            <a:off x="117450" y="844669"/>
            <a:ext cx="8909100" cy="54132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200" dirty="0" err="1">
                <a:solidFill>
                  <a:schemeClr val="dk1"/>
                </a:solidFill>
                <a:latin typeface="Lato"/>
                <a:ea typeface="Lato"/>
                <a:cs typeface="Lato"/>
                <a:sym typeface="Lato"/>
              </a:rPr>
              <a:t>Yêu</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cầu</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bài</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toán</a:t>
            </a:r>
            <a:r>
              <a:rPr lang="en-US" sz="2200" dirty="0">
                <a:solidFill>
                  <a:schemeClr val="dk1"/>
                </a:solidFill>
                <a:latin typeface="Lato"/>
                <a:ea typeface="Lato"/>
                <a:cs typeface="Lato"/>
                <a:sym typeface="Lato"/>
              </a:rPr>
              <a:t>:</a:t>
            </a:r>
            <a:endParaRPr sz="2200" dirty="0">
              <a:solidFill>
                <a:schemeClr val="dk1"/>
              </a:solidFill>
              <a:latin typeface="Lato"/>
              <a:ea typeface="Lato"/>
              <a:cs typeface="Lato"/>
              <a:sym typeface="Lato"/>
            </a:endParaRPr>
          </a:p>
          <a:p>
            <a:pPr marL="457200" lvl="0" indent="-381000" algn="l" rtl="0">
              <a:lnSpc>
                <a:spcPct val="115000"/>
              </a:lnSpc>
              <a:spcBef>
                <a:spcPts val="1200"/>
              </a:spcBef>
              <a:spcAft>
                <a:spcPts val="0"/>
              </a:spcAft>
              <a:buClr>
                <a:schemeClr val="dk1"/>
              </a:buClr>
              <a:buSzPts val="2400"/>
              <a:buFont typeface="Lato"/>
              <a:buChar char="●"/>
            </a:pPr>
            <a:r>
              <a:rPr lang="en-US" sz="2200" dirty="0" err="1">
                <a:solidFill>
                  <a:schemeClr val="dk1"/>
                </a:solidFill>
                <a:latin typeface="Lato"/>
                <a:ea typeface="Lato"/>
                <a:cs typeface="Lato"/>
                <a:sym typeface="Lato"/>
              </a:rPr>
              <a:t>Sử</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dụng</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MarsBot</a:t>
            </a:r>
            <a:r>
              <a:rPr lang="en-US" sz="2200" dirty="0">
                <a:solidFill>
                  <a:schemeClr val="dk1"/>
                </a:solidFill>
                <a:latin typeface="Lato"/>
                <a:ea typeface="Lato"/>
                <a:cs typeface="Lato"/>
                <a:sym typeface="Lato"/>
              </a:rPr>
              <a:t> Tool </a:t>
            </a:r>
            <a:r>
              <a:rPr lang="en-US" sz="2200" dirty="0" err="1">
                <a:solidFill>
                  <a:schemeClr val="dk1"/>
                </a:solidFill>
                <a:latin typeface="Lato"/>
                <a:ea typeface="Lato"/>
                <a:cs typeface="Lato"/>
                <a:sym typeface="Lato"/>
              </a:rPr>
              <a:t>trong</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phần</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mềm</a:t>
            </a:r>
            <a:r>
              <a:rPr lang="en-US" sz="2200" dirty="0">
                <a:solidFill>
                  <a:schemeClr val="dk1"/>
                </a:solidFill>
                <a:latin typeface="Lato"/>
                <a:ea typeface="Lato"/>
                <a:cs typeface="Lato"/>
                <a:sym typeface="Lato"/>
              </a:rPr>
              <a:t> MARS MIPS </a:t>
            </a:r>
            <a:r>
              <a:rPr lang="en-US" sz="2200" dirty="0" err="1">
                <a:solidFill>
                  <a:schemeClr val="dk1"/>
                </a:solidFill>
                <a:latin typeface="Lato"/>
                <a:ea typeface="Lato"/>
                <a:cs typeface="Lato"/>
                <a:sym typeface="Lato"/>
              </a:rPr>
              <a:t>để</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vẽ</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các</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từ</a:t>
            </a:r>
            <a:r>
              <a:rPr lang="en-US" sz="2200" dirty="0">
                <a:solidFill>
                  <a:schemeClr val="dk1"/>
                </a:solidFill>
                <a:latin typeface="Lato"/>
                <a:ea typeface="Lato"/>
                <a:cs typeface="Lato"/>
                <a:sym typeface="Lato"/>
              </a:rPr>
              <a:t> DCE, </a:t>
            </a:r>
            <a:r>
              <a:rPr lang="en-US" sz="2200" dirty="0" err="1">
                <a:solidFill>
                  <a:schemeClr val="dk1"/>
                </a:solidFill>
                <a:latin typeface="Lato"/>
                <a:ea typeface="Lato"/>
                <a:cs typeface="Lato"/>
                <a:sym typeface="Lato"/>
              </a:rPr>
              <a:t>SoICT</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và</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một</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hình</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dạng</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tự</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chọn</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tối</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thiểu</a:t>
            </a:r>
            <a:r>
              <a:rPr lang="en-US" sz="2200" dirty="0">
                <a:solidFill>
                  <a:schemeClr val="dk1"/>
                </a:solidFill>
                <a:latin typeface="Lato"/>
                <a:ea typeface="Lato"/>
                <a:cs typeface="Lato"/>
                <a:sym typeface="Lato"/>
              </a:rPr>
              <a:t> 10 </a:t>
            </a:r>
            <a:r>
              <a:rPr lang="en-US" sz="2200" dirty="0" err="1">
                <a:solidFill>
                  <a:schemeClr val="dk1"/>
                </a:solidFill>
                <a:latin typeface="Lato"/>
                <a:ea typeface="Lato"/>
                <a:cs typeface="Lato"/>
                <a:sym typeface="Lato"/>
              </a:rPr>
              <a:t>đường</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cắt</a:t>
            </a:r>
            <a:r>
              <a:rPr lang="en-US" sz="2200" dirty="0">
                <a:solidFill>
                  <a:schemeClr val="dk1"/>
                </a:solidFill>
                <a:latin typeface="Lato"/>
                <a:ea typeface="Lato"/>
                <a:cs typeface="Lato"/>
                <a:sym typeface="Lato"/>
              </a:rPr>
              <a:t>)</a:t>
            </a:r>
            <a:endParaRPr sz="2200" dirty="0">
              <a:solidFill>
                <a:schemeClr val="dk1"/>
              </a:solidFill>
              <a:latin typeface="Lato"/>
              <a:ea typeface="Lato"/>
              <a:cs typeface="Lato"/>
              <a:sym typeface="Lato"/>
            </a:endParaRPr>
          </a:p>
          <a:p>
            <a:pPr marL="457200" lvl="0" indent="-381000" algn="l" rtl="0">
              <a:lnSpc>
                <a:spcPct val="115000"/>
              </a:lnSpc>
              <a:spcBef>
                <a:spcPts val="0"/>
              </a:spcBef>
              <a:spcAft>
                <a:spcPts val="0"/>
              </a:spcAft>
              <a:buClr>
                <a:schemeClr val="dk1"/>
              </a:buClr>
              <a:buSzPts val="2400"/>
              <a:buFont typeface="Lato"/>
              <a:buChar char="●"/>
            </a:pPr>
            <a:r>
              <a:rPr lang="en-US" sz="2200" dirty="0" err="1">
                <a:solidFill>
                  <a:schemeClr val="dk1"/>
                </a:solidFill>
                <a:latin typeface="Lato"/>
                <a:ea typeface="Lato"/>
                <a:cs typeface="Lato"/>
                <a:sym typeface="Lato"/>
              </a:rPr>
              <a:t>Tạo</a:t>
            </a:r>
            <a:r>
              <a:rPr lang="en-US" sz="2200" dirty="0">
                <a:solidFill>
                  <a:schemeClr val="dk1"/>
                </a:solidFill>
                <a:latin typeface="Lato"/>
                <a:ea typeface="Lato"/>
                <a:cs typeface="Lato"/>
                <a:sym typeface="Lato"/>
              </a:rPr>
              <a:t> postscript </a:t>
            </a:r>
            <a:r>
              <a:rPr lang="en-US" sz="2200" dirty="0" err="1">
                <a:solidFill>
                  <a:schemeClr val="dk1"/>
                </a:solidFill>
                <a:latin typeface="Lato"/>
                <a:ea typeface="Lato"/>
                <a:cs typeface="Lato"/>
                <a:sym typeface="Lato"/>
              </a:rPr>
              <a:t>theo</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cấu</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trúc</a:t>
            </a:r>
            <a:r>
              <a:rPr lang="en-US" sz="2200" dirty="0">
                <a:solidFill>
                  <a:schemeClr val="dk1"/>
                </a:solidFill>
                <a:latin typeface="Lato"/>
                <a:ea typeface="Lato"/>
                <a:cs typeface="Lato"/>
                <a:sym typeface="Lato"/>
              </a:rPr>
              <a:t> &lt;</a:t>
            </a:r>
            <a:r>
              <a:rPr lang="en-US" sz="2200" dirty="0" err="1">
                <a:solidFill>
                  <a:schemeClr val="dk1"/>
                </a:solidFill>
                <a:latin typeface="Lato"/>
                <a:ea typeface="Lato"/>
                <a:cs typeface="Lato"/>
                <a:sym typeface="Lato"/>
              </a:rPr>
              <a:t>góc</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chuyển</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động</a:t>
            </a:r>
            <a:r>
              <a:rPr lang="en-US" sz="2200" dirty="0">
                <a:solidFill>
                  <a:schemeClr val="dk1"/>
                </a:solidFill>
                <a:latin typeface="Lato"/>
                <a:ea typeface="Lato"/>
                <a:cs typeface="Lato"/>
                <a:sym typeface="Lato"/>
              </a:rPr>
              <a:t>&gt;, &lt;</a:t>
            </a:r>
            <a:r>
              <a:rPr lang="en-US" sz="2200" dirty="0" err="1">
                <a:solidFill>
                  <a:schemeClr val="dk1"/>
                </a:solidFill>
                <a:latin typeface="Lato"/>
                <a:ea typeface="Lato"/>
                <a:cs typeface="Lato"/>
                <a:sym typeface="Lato"/>
              </a:rPr>
              <a:t>thời</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gian</a:t>
            </a:r>
            <a:r>
              <a:rPr lang="en-US" sz="2200" dirty="0">
                <a:solidFill>
                  <a:schemeClr val="dk1"/>
                </a:solidFill>
                <a:latin typeface="Lato"/>
                <a:ea typeface="Lato"/>
                <a:cs typeface="Lato"/>
                <a:sym typeface="Lato"/>
              </a:rPr>
              <a:t>&gt;, &lt;</a:t>
            </a:r>
            <a:r>
              <a:rPr lang="en-US" sz="2200" dirty="0" err="1">
                <a:solidFill>
                  <a:schemeClr val="dk1"/>
                </a:solidFill>
                <a:latin typeface="Lato"/>
                <a:ea typeface="Lato"/>
                <a:cs typeface="Lato"/>
                <a:sym typeface="Lato"/>
              </a:rPr>
              <a:t>cắt</a:t>
            </a:r>
            <a:r>
              <a:rPr lang="en-US" sz="2200" dirty="0">
                <a:solidFill>
                  <a:schemeClr val="dk1"/>
                </a:solidFill>
                <a:latin typeface="Lato"/>
                <a:ea typeface="Lato"/>
                <a:cs typeface="Lato"/>
                <a:sym typeface="Lato"/>
              </a:rPr>
              <a:t>/</a:t>
            </a:r>
            <a:r>
              <a:rPr lang="en-US" sz="2200" dirty="0" err="1">
                <a:solidFill>
                  <a:schemeClr val="dk1"/>
                </a:solidFill>
                <a:latin typeface="Lato"/>
                <a:ea typeface="Lato"/>
                <a:cs typeface="Lato"/>
                <a:sym typeface="Lato"/>
              </a:rPr>
              <a:t>không</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cắt</a:t>
            </a:r>
            <a:r>
              <a:rPr lang="en-US" sz="2200" dirty="0">
                <a:solidFill>
                  <a:schemeClr val="dk1"/>
                </a:solidFill>
                <a:latin typeface="Lato"/>
                <a:ea typeface="Lato"/>
                <a:cs typeface="Lato"/>
                <a:sym typeface="Lato"/>
              </a:rPr>
              <a:t>&gt; </a:t>
            </a:r>
            <a:r>
              <a:rPr lang="en-US" sz="2200" dirty="0" err="1">
                <a:solidFill>
                  <a:schemeClr val="dk1"/>
                </a:solidFill>
                <a:latin typeface="Lato"/>
                <a:ea typeface="Lato"/>
                <a:cs typeface="Lato"/>
                <a:sym typeface="Lato"/>
              </a:rPr>
              <a:t>được</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lưu</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trữ</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cố</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định</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bên</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trong</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mã</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nguồn</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để</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vẽ</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các</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từ</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nói</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trên</a:t>
            </a:r>
            <a:endParaRPr sz="2200" dirty="0">
              <a:solidFill>
                <a:schemeClr val="dk1"/>
              </a:solidFill>
              <a:latin typeface="Lato"/>
              <a:ea typeface="Lato"/>
              <a:cs typeface="Lato"/>
              <a:sym typeface="Lato"/>
            </a:endParaRPr>
          </a:p>
          <a:p>
            <a:pPr marL="457200" lvl="0" indent="-381000" algn="l" rtl="0">
              <a:lnSpc>
                <a:spcPct val="115000"/>
              </a:lnSpc>
              <a:spcBef>
                <a:spcPts val="0"/>
              </a:spcBef>
              <a:spcAft>
                <a:spcPts val="0"/>
              </a:spcAft>
              <a:buClr>
                <a:schemeClr val="dk1"/>
              </a:buClr>
              <a:buSzPts val="2400"/>
              <a:buFont typeface="Lato"/>
              <a:buChar char="●"/>
            </a:pPr>
            <a:r>
              <a:rPr lang="en-US" sz="2200" dirty="0" err="1">
                <a:solidFill>
                  <a:schemeClr val="dk1"/>
                </a:solidFill>
                <a:latin typeface="Lato"/>
                <a:ea typeface="Lato"/>
                <a:cs typeface="Lato"/>
                <a:sym typeface="Lato"/>
              </a:rPr>
              <a:t>Mã</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nguồn</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chứa</a:t>
            </a:r>
            <a:r>
              <a:rPr lang="en-US" sz="2200" dirty="0">
                <a:solidFill>
                  <a:schemeClr val="dk1"/>
                </a:solidFill>
                <a:latin typeface="Lato"/>
                <a:ea typeface="Lato"/>
                <a:cs typeface="Lato"/>
                <a:sym typeface="Lato"/>
              </a:rPr>
              <a:t> 3 postscript </a:t>
            </a:r>
            <a:r>
              <a:rPr lang="en-US" sz="2200" dirty="0" err="1">
                <a:solidFill>
                  <a:schemeClr val="dk1"/>
                </a:solidFill>
                <a:latin typeface="Lato"/>
                <a:ea typeface="Lato"/>
                <a:cs typeface="Lato"/>
                <a:sym typeface="Lato"/>
              </a:rPr>
              <a:t>và</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người</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dùng</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sử</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dụng</a:t>
            </a:r>
            <a:r>
              <a:rPr lang="en-US" sz="2200" dirty="0">
                <a:solidFill>
                  <a:schemeClr val="dk1"/>
                </a:solidFill>
                <a:latin typeface="Lato"/>
                <a:ea typeface="Lato"/>
                <a:cs typeface="Lato"/>
                <a:sym typeface="Lato"/>
              </a:rPr>
              <a:t> 3 </a:t>
            </a:r>
            <a:r>
              <a:rPr lang="en-US" sz="2200" dirty="0" err="1">
                <a:solidFill>
                  <a:schemeClr val="dk1"/>
                </a:solidFill>
                <a:latin typeface="Lato"/>
                <a:ea typeface="Lato"/>
                <a:cs typeface="Lato"/>
                <a:sym typeface="Lato"/>
              </a:rPr>
              <a:t>phím</a:t>
            </a:r>
            <a:r>
              <a:rPr lang="en-US" sz="2200" dirty="0">
                <a:solidFill>
                  <a:schemeClr val="dk1"/>
                </a:solidFill>
                <a:latin typeface="Lato"/>
                <a:ea typeface="Lato"/>
                <a:cs typeface="Lato"/>
                <a:sym typeface="Lato"/>
              </a:rPr>
              <a:t> 0, 4, 8 </a:t>
            </a:r>
            <a:r>
              <a:rPr lang="en-US" sz="2200" dirty="0" err="1">
                <a:solidFill>
                  <a:schemeClr val="dk1"/>
                </a:solidFill>
                <a:latin typeface="Lato"/>
                <a:ea typeface="Lato"/>
                <a:cs typeface="Lato"/>
                <a:sym typeface="Lato"/>
              </a:rPr>
              <a:t>trên</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bàn</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phím</a:t>
            </a:r>
            <a:r>
              <a:rPr lang="en-US" sz="2200" dirty="0">
                <a:solidFill>
                  <a:schemeClr val="dk1"/>
                </a:solidFill>
                <a:latin typeface="Lato"/>
                <a:ea typeface="Lato"/>
                <a:cs typeface="Lato"/>
                <a:sym typeface="Lato"/>
              </a:rPr>
              <a:t> Key Matrix </a:t>
            </a:r>
            <a:r>
              <a:rPr lang="en-US" sz="2200" dirty="0" err="1">
                <a:solidFill>
                  <a:schemeClr val="dk1"/>
                </a:solidFill>
                <a:latin typeface="Lato"/>
                <a:ea typeface="Lato"/>
                <a:cs typeface="Lato"/>
                <a:sym typeface="Lato"/>
              </a:rPr>
              <a:t>của</a:t>
            </a:r>
            <a:r>
              <a:rPr lang="en-US" sz="2200" dirty="0">
                <a:solidFill>
                  <a:schemeClr val="dk1"/>
                </a:solidFill>
                <a:latin typeface="Lato"/>
                <a:ea typeface="Lato"/>
                <a:cs typeface="Lato"/>
                <a:sym typeface="Lato"/>
              </a:rPr>
              <a:t> Digital Lab Sim </a:t>
            </a:r>
            <a:r>
              <a:rPr lang="en-US" sz="2200" dirty="0" err="1">
                <a:solidFill>
                  <a:schemeClr val="dk1"/>
                </a:solidFill>
                <a:latin typeface="Lato"/>
                <a:ea typeface="Lato"/>
                <a:cs typeface="Lato"/>
                <a:sym typeface="Lato"/>
              </a:rPr>
              <a:t>để</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chọn</a:t>
            </a:r>
            <a:r>
              <a:rPr lang="en-US" sz="2200" dirty="0">
                <a:solidFill>
                  <a:schemeClr val="dk1"/>
                </a:solidFill>
                <a:latin typeface="Lato"/>
                <a:ea typeface="Lato"/>
                <a:cs typeface="Lato"/>
                <a:sym typeface="Lato"/>
              </a:rPr>
              <a:t> postscript </a:t>
            </a:r>
            <a:r>
              <a:rPr lang="en-US" sz="2200" dirty="0" err="1">
                <a:solidFill>
                  <a:schemeClr val="dk1"/>
                </a:solidFill>
                <a:latin typeface="Lato"/>
                <a:ea typeface="Lato"/>
                <a:cs typeface="Lato"/>
                <a:sym typeface="Lato"/>
              </a:rPr>
              <a:t>được</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gia</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công</a:t>
            </a:r>
            <a:r>
              <a:rPr lang="en-US" sz="2200" dirty="0">
                <a:solidFill>
                  <a:schemeClr val="dk1"/>
                </a:solidFill>
                <a:latin typeface="Lato"/>
                <a:ea typeface="Lato"/>
                <a:cs typeface="Lato"/>
                <a:sym typeface="Lato"/>
              </a:rPr>
              <a:t>:</a:t>
            </a:r>
            <a:endParaRPr sz="2200" dirty="0">
              <a:solidFill>
                <a:schemeClr val="dk1"/>
              </a:solidFill>
              <a:latin typeface="Lato"/>
              <a:ea typeface="Lato"/>
              <a:cs typeface="Lato"/>
              <a:sym typeface="Lato"/>
            </a:endParaRPr>
          </a:p>
          <a:p>
            <a:pPr marL="914400" lvl="1" indent="-381000" algn="l" rtl="0">
              <a:lnSpc>
                <a:spcPct val="115000"/>
              </a:lnSpc>
              <a:spcBef>
                <a:spcPts val="0"/>
              </a:spcBef>
              <a:spcAft>
                <a:spcPts val="0"/>
              </a:spcAft>
              <a:buClr>
                <a:schemeClr val="dk1"/>
              </a:buClr>
              <a:buSzPts val="2400"/>
              <a:buFont typeface="Lato"/>
              <a:buChar char="○"/>
            </a:pPr>
            <a:r>
              <a:rPr lang="en-US" sz="2200" dirty="0" err="1">
                <a:solidFill>
                  <a:schemeClr val="dk1"/>
                </a:solidFill>
                <a:latin typeface="Lato"/>
                <a:ea typeface="Lato"/>
                <a:cs typeface="Lato"/>
                <a:sym typeface="Lato"/>
              </a:rPr>
              <a:t>Phím</a:t>
            </a:r>
            <a:r>
              <a:rPr lang="en-US" sz="2200" dirty="0">
                <a:solidFill>
                  <a:schemeClr val="dk1"/>
                </a:solidFill>
                <a:latin typeface="Lato"/>
                <a:ea typeface="Lato"/>
                <a:cs typeface="Lato"/>
                <a:sym typeface="Lato"/>
              </a:rPr>
              <a:t> 0: </a:t>
            </a:r>
            <a:r>
              <a:rPr lang="en-US" sz="2200" dirty="0" err="1">
                <a:solidFill>
                  <a:schemeClr val="dk1"/>
                </a:solidFill>
                <a:latin typeface="Lato"/>
                <a:ea typeface="Lato"/>
                <a:cs typeface="Lato"/>
                <a:sym typeface="Lato"/>
              </a:rPr>
              <a:t>chương</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trình</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sẽ</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thực</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thi</a:t>
            </a:r>
            <a:r>
              <a:rPr lang="en-US" sz="2200" dirty="0">
                <a:solidFill>
                  <a:schemeClr val="dk1"/>
                </a:solidFill>
                <a:latin typeface="Lato"/>
                <a:ea typeface="Lato"/>
                <a:cs typeface="Lato"/>
                <a:sym typeface="Lato"/>
              </a:rPr>
              <a:t> postscript 0 (</a:t>
            </a:r>
            <a:r>
              <a:rPr lang="en-US" sz="2200" dirty="0" err="1">
                <a:solidFill>
                  <a:schemeClr val="dk1"/>
                </a:solidFill>
                <a:latin typeface="Lato"/>
                <a:ea typeface="Lato"/>
                <a:cs typeface="Lato"/>
                <a:sym typeface="Lato"/>
              </a:rPr>
              <a:t>vẽ</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từ</a:t>
            </a:r>
            <a:r>
              <a:rPr lang="en-US" sz="2200" dirty="0">
                <a:solidFill>
                  <a:schemeClr val="dk1"/>
                </a:solidFill>
                <a:latin typeface="Lato"/>
                <a:ea typeface="Lato"/>
                <a:cs typeface="Lato"/>
                <a:sym typeface="Lato"/>
              </a:rPr>
              <a:t> DCE)</a:t>
            </a:r>
            <a:endParaRPr sz="2200" dirty="0">
              <a:solidFill>
                <a:schemeClr val="dk1"/>
              </a:solidFill>
              <a:latin typeface="Lato"/>
              <a:ea typeface="Lato"/>
              <a:cs typeface="Lato"/>
              <a:sym typeface="Lato"/>
            </a:endParaRPr>
          </a:p>
          <a:p>
            <a:pPr marL="914400" lvl="1" indent="-381000" algn="l" rtl="0">
              <a:lnSpc>
                <a:spcPct val="115000"/>
              </a:lnSpc>
              <a:spcBef>
                <a:spcPts val="0"/>
              </a:spcBef>
              <a:spcAft>
                <a:spcPts val="0"/>
              </a:spcAft>
              <a:buClr>
                <a:schemeClr val="dk1"/>
              </a:buClr>
              <a:buSzPts val="2400"/>
              <a:buFont typeface="Lato"/>
              <a:buChar char="○"/>
            </a:pPr>
            <a:r>
              <a:rPr lang="en-US" sz="2200" dirty="0" err="1">
                <a:solidFill>
                  <a:schemeClr val="dk1"/>
                </a:solidFill>
                <a:latin typeface="Lato"/>
                <a:ea typeface="Lato"/>
                <a:cs typeface="Lato"/>
                <a:sym typeface="Lato"/>
              </a:rPr>
              <a:t>Phím</a:t>
            </a:r>
            <a:r>
              <a:rPr lang="en-US" sz="2200" dirty="0">
                <a:solidFill>
                  <a:schemeClr val="dk1"/>
                </a:solidFill>
                <a:latin typeface="Lato"/>
                <a:ea typeface="Lato"/>
                <a:cs typeface="Lato"/>
                <a:sym typeface="Lato"/>
              </a:rPr>
              <a:t> 4: </a:t>
            </a:r>
            <a:r>
              <a:rPr lang="en-US" sz="2200" dirty="0" err="1">
                <a:solidFill>
                  <a:schemeClr val="dk1"/>
                </a:solidFill>
                <a:latin typeface="Lato"/>
                <a:ea typeface="Lato"/>
                <a:cs typeface="Lato"/>
                <a:sym typeface="Lato"/>
              </a:rPr>
              <a:t>chương</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trình</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sẽ</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thực</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thi</a:t>
            </a:r>
            <a:r>
              <a:rPr lang="en-US" sz="2200" dirty="0">
                <a:solidFill>
                  <a:schemeClr val="dk1"/>
                </a:solidFill>
                <a:latin typeface="Lato"/>
                <a:ea typeface="Lato"/>
                <a:cs typeface="Lato"/>
                <a:sym typeface="Lato"/>
              </a:rPr>
              <a:t> postscript 4 (</a:t>
            </a:r>
            <a:r>
              <a:rPr lang="en-US" sz="2200" dirty="0" err="1">
                <a:solidFill>
                  <a:schemeClr val="dk1"/>
                </a:solidFill>
                <a:latin typeface="Lato"/>
                <a:ea typeface="Lato"/>
                <a:cs typeface="Lato"/>
                <a:sym typeface="Lato"/>
              </a:rPr>
              <a:t>vẽ</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từ</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SoICT</a:t>
            </a:r>
            <a:r>
              <a:rPr lang="en-US" sz="2200" dirty="0">
                <a:solidFill>
                  <a:schemeClr val="dk1"/>
                </a:solidFill>
                <a:latin typeface="Lato"/>
                <a:ea typeface="Lato"/>
                <a:cs typeface="Lato"/>
                <a:sym typeface="Lato"/>
              </a:rPr>
              <a:t>)</a:t>
            </a:r>
            <a:endParaRPr sz="2200" dirty="0">
              <a:solidFill>
                <a:schemeClr val="dk1"/>
              </a:solidFill>
              <a:latin typeface="Lato"/>
              <a:ea typeface="Lato"/>
              <a:cs typeface="Lato"/>
              <a:sym typeface="Lato"/>
            </a:endParaRPr>
          </a:p>
          <a:p>
            <a:pPr marL="914400" lvl="1" indent="-381000" algn="l" rtl="0">
              <a:lnSpc>
                <a:spcPct val="115000"/>
              </a:lnSpc>
              <a:spcBef>
                <a:spcPts val="0"/>
              </a:spcBef>
              <a:spcAft>
                <a:spcPts val="0"/>
              </a:spcAft>
              <a:buClr>
                <a:schemeClr val="dk1"/>
              </a:buClr>
              <a:buSzPts val="2400"/>
              <a:buFont typeface="Lato"/>
              <a:buChar char="○"/>
            </a:pPr>
            <a:r>
              <a:rPr lang="en-US" sz="2200" dirty="0" err="1">
                <a:solidFill>
                  <a:schemeClr val="dk1"/>
                </a:solidFill>
                <a:latin typeface="Lato"/>
                <a:ea typeface="Lato"/>
                <a:cs typeface="Lato"/>
                <a:sym typeface="Lato"/>
              </a:rPr>
              <a:t>Phím</a:t>
            </a:r>
            <a:r>
              <a:rPr lang="en-US" sz="2200" dirty="0">
                <a:solidFill>
                  <a:schemeClr val="dk1"/>
                </a:solidFill>
                <a:latin typeface="Lato"/>
                <a:ea typeface="Lato"/>
                <a:cs typeface="Lato"/>
                <a:sym typeface="Lato"/>
              </a:rPr>
              <a:t> 8: </a:t>
            </a:r>
            <a:r>
              <a:rPr lang="en-US" sz="2200" dirty="0" err="1">
                <a:solidFill>
                  <a:schemeClr val="dk1"/>
                </a:solidFill>
                <a:latin typeface="Lato"/>
                <a:ea typeface="Lato"/>
                <a:cs typeface="Lato"/>
                <a:sym typeface="Lato"/>
              </a:rPr>
              <a:t>chương</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trình</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sẽ</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thực</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thi</a:t>
            </a:r>
            <a:r>
              <a:rPr lang="en-US" sz="2200" dirty="0">
                <a:solidFill>
                  <a:schemeClr val="dk1"/>
                </a:solidFill>
                <a:latin typeface="Lato"/>
                <a:ea typeface="Lato"/>
                <a:cs typeface="Lato"/>
                <a:sym typeface="Lato"/>
              </a:rPr>
              <a:t> postscript 8 (</a:t>
            </a:r>
            <a:r>
              <a:rPr lang="en-US" sz="2200" dirty="0" err="1">
                <a:solidFill>
                  <a:schemeClr val="dk1"/>
                </a:solidFill>
                <a:latin typeface="Lato"/>
                <a:ea typeface="Lato"/>
                <a:cs typeface="Lato"/>
                <a:sym typeface="Lato"/>
              </a:rPr>
              <a:t>vẽ</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hình</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trái</a:t>
            </a:r>
            <a:r>
              <a:rPr lang="en-US" sz="2200" dirty="0">
                <a:solidFill>
                  <a:schemeClr val="dk1"/>
                </a:solidFill>
                <a:latin typeface="Lato"/>
                <a:ea typeface="Lato"/>
                <a:cs typeface="Lato"/>
                <a:sym typeface="Lato"/>
              </a:rPr>
              <a:t> </a:t>
            </a:r>
            <a:r>
              <a:rPr lang="en-US" sz="2200" dirty="0" err="1">
                <a:solidFill>
                  <a:schemeClr val="dk1"/>
                </a:solidFill>
                <a:latin typeface="Lato"/>
                <a:ea typeface="Lato"/>
                <a:cs typeface="Lato"/>
                <a:sym typeface="Lato"/>
              </a:rPr>
              <a:t>tim</a:t>
            </a:r>
            <a:r>
              <a:rPr lang="en-US" sz="2200" dirty="0">
                <a:solidFill>
                  <a:schemeClr val="dk1"/>
                </a:solidFill>
                <a:latin typeface="Lato"/>
                <a:ea typeface="Lato"/>
                <a:cs typeface="Lato"/>
                <a:sym typeface="Lato"/>
              </a:rPr>
              <a:t>)</a:t>
            </a:r>
            <a:endParaRPr sz="2200" dirty="0">
              <a:solidFill>
                <a:schemeClr val="dk1"/>
              </a:solidFill>
              <a:latin typeface="Lato"/>
              <a:ea typeface="Lato"/>
              <a:cs typeface="Lato"/>
              <a:sym typeface="Lato"/>
            </a:endParaRPr>
          </a:p>
          <a:p>
            <a:pPr marL="228600" lvl="0" indent="0" algn="l" rtl="0">
              <a:lnSpc>
                <a:spcPct val="115000"/>
              </a:lnSpc>
              <a:spcBef>
                <a:spcPts val="1200"/>
              </a:spcBef>
              <a:spcAft>
                <a:spcPts val="0"/>
              </a:spcAft>
              <a:buNone/>
            </a:pPr>
            <a:endParaRPr sz="1100" dirty="0">
              <a:solidFill>
                <a:schemeClr val="dk1"/>
              </a:solidFill>
            </a:endParaRPr>
          </a:p>
          <a:p>
            <a:pPr marL="228600" lvl="0" indent="0" algn="l" rtl="0">
              <a:lnSpc>
                <a:spcPct val="90000"/>
              </a:lnSpc>
              <a:spcBef>
                <a:spcPts val="1200"/>
              </a:spcBef>
              <a:spcAft>
                <a:spcPts val="0"/>
              </a:spcAft>
              <a:buNone/>
            </a:pPr>
            <a:endParaRPr sz="2800" dirty="0">
              <a:solidFill>
                <a:schemeClr val="dk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xEl>
                                              <p:pRg st="1" end="1"/>
                                            </p:txEl>
                                          </p:spTgt>
                                        </p:tgtEl>
                                        <p:attrNameLst>
                                          <p:attrName>style.visibility</p:attrName>
                                        </p:attrNameLst>
                                      </p:cBhvr>
                                      <p:to>
                                        <p:strVal val="visible"/>
                                      </p:to>
                                    </p:set>
                                    <p:animEffect transition="in" filter="fade">
                                      <p:cBhvr>
                                        <p:cTn id="7" dur="500"/>
                                        <p:tgtEl>
                                          <p:spTgt spid="8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9">
                                            <p:txEl>
                                              <p:pRg st="2" end="2"/>
                                            </p:txEl>
                                          </p:spTgt>
                                        </p:tgtEl>
                                        <p:attrNameLst>
                                          <p:attrName>style.visibility</p:attrName>
                                        </p:attrNameLst>
                                      </p:cBhvr>
                                      <p:to>
                                        <p:strVal val="visible"/>
                                      </p:to>
                                    </p:set>
                                    <p:anim calcmode="lin" valueType="num">
                                      <p:cBhvr additive="base">
                                        <p:cTn id="12" dur="500" fill="hold"/>
                                        <p:tgtEl>
                                          <p:spTgt spid="89">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89">
                                            <p:txEl>
                                              <p:pRg st="3" end="3"/>
                                            </p:txEl>
                                          </p:spTgt>
                                        </p:tgtEl>
                                        <p:attrNameLst>
                                          <p:attrName>style.visibility</p:attrName>
                                        </p:attrNameLst>
                                      </p:cBhvr>
                                      <p:to>
                                        <p:strVal val="visible"/>
                                      </p:to>
                                    </p:set>
                                    <p:animEffect transition="in" filter="circle(in)">
                                      <p:cBhvr>
                                        <p:cTn id="18" dur="2000"/>
                                        <p:tgtEl>
                                          <p:spTgt spid="8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9">
                                            <p:txEl>
                                              <p:pRg st="4" end="4"/>
                                            </p:txEl>
                                          </p:spTgt>
                                        </p:tgtEl>
                                        <p:attrNameLst>
                                          <p:attrName>style.visibility</p:attrName>
                                        </p:attrNameLst>
                                      </p:cBhvr>
                                      <p:to>
                                        <p:strVal val="visible"/>
                                      </p:to>
                                    </p:set>
                                    <p:anim calcmode="lin" valueType="num">
                                      <p:cBhvr additive="base">
                                        <p:cTn id="23" dur="500" fill="hold"/>
                                        <p:tgtEl>
                                          <p:spTgt spid="89">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89">
                                            <p:txEl>
                                              <p:pRg st="5" end="5"/>
                                            </p:txEl>
                                          </p:spTgt>
                                        </p:tgtEl>
                                        <p:attrNameLst>
                                          <p:attrName>style.visibility</p:attrName>
                                        </p:attrNameLst>
                                      </p:cBhvr>
                                      <p:to>
                                        <p:strVal val="visible"/>
                                      </p:to>
                                    </p:set>
                                    <p:animEffect transition="in" filter="wipe(down)">
                                      <p:cBhvr>
                                        <p:cTn id="29" dur="500"/>
                                        <p:tgtEl>
                                          <p:spTgt spid="89">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89">
                                            <p:txEl>
                                              <p:pRg st="6" end="6"/>
                                            </p:txEl>
                                          </p:spTgt>
                                        </p:tgtEl>
                                        <p:attrNameLst>
                                          <p:attrName>style.visibility</p:attrName>
                                        </p:attrNameLst>
                                      </p:cBhvr>
                                      <p:to>
                                        <p:strVal val="visible"/>
                                      </p:to>
                                    </p:set>
                                    <p:animEffect transition="in" filter="wipe(down)">
                                      <p:cBhvr>
                                        <p:cTn id="34" dur="500"/>
                                        <p:tgtEl>
                                          <p:spTgt spid="8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6"/>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19</a:t>
            </a:fld>
            <a:endParaRPr/>
          </a:p>
        </p:txBody>
      </p:sp>
      <p:sp>
        <p:nvSpPr>
          <p:cNvPr id="95" name="Google Shape;95;p16"/>
          <p:cNvSpPr txBox="1"/>
          <p:nvPr/>
        </p:nvSpPr>
        <p:spPr>
          <a:xfrm>
            <a:off x="83012" y="544050"/>
            <a:ext cx="8495400" cy="5463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2400" b="1" dirty="0" err="1">
                <a:solidFill>
                  <a:schemeClr val="dk1"/>
                </a:solidFill>
                <a:latin typeface="Calibri"/>
                <a:ea typeface="Calibri"/>
                <a:cs typeface="Calibri"/>
                <a:sym typeface="Calibri"/>
              </a:rPr>
              <a:t>Bước</a:t>
            </a:r>
            <a:r>
              <a:rPr lang="en-US" sz="2400" b="1" dirty="0">
                <a:solidFill>
                  <a:schemeClr val="dk1"/>
                </a:solidFill>
                <a:latin typeface="Calibri"/>
                <a:ea typeface="Calibri"/>
                <a:cs typeface="Calibri"/>
                <a:sym typeface="Calibri"/>
              </a:rPr>
              <a:t> 1:</a:t>
            </a:r>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Khởi</a:t>
            </a:r>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tạo</a:t>
            </a:r>
            <a:endParaRPr sz="2400" dirty="0">
              <a:solidFill>
                <a:schemeClr val="dk1"/>
              </a:solidFill>
              <a:latin typeface="Calibri"/>
              <a:ea typeface="Calibri"/>
              <a:cs typeface="Calibri"/>
              <a:sym typeface="Calibri"/>
            </a:endParaRPr>
          </a:p>
          <a:p>
            <a:pPr marL="457200" lvl="0" indent="-381000" algn="l" rtl="0">
              <a:lnSpc>
                <a:spcPct val="115000"/>
              </a:lnSpc>
              <a:spcBef>
                <a:spcPts val="1200"/>
              </a:spcBef>
              <a:spcAft>
                <a:spcPts val="0"/>
              </a:spcAft>
              <a:buClr>
                <a:schemeClr val="dk1"/>
              </a:buClr>
              <a:buSzPts val="2400"/>
              <a:buFont typeface="Calibri"/>
              <a:buChar char="●"/>
            </a:pPr>
            <a:r>
              <a:rPr lang="en-US" sz="2400" dirty="0" err="1">
                <a:solidFill>
                  <a:schemeClr val="dk1"/>
                </a:solidFill>
                <a:latin typeface="Calibri"/>
                <a:ea typeface="Calibri"/>
                <a:cs typeface="Calibri"/>
                <a:sym typeface="Calibri"/>
              </a:rPr>
              <a:t>Kích</a:t>
            </a:r>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hoạt</a:t>
            </a:r>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các</a:t>
            </a:r>
            <a:r>
              <a:rPr lang="en-US" sz="2400" dirty="0">
                <a:solidFill>
                  <a:schemeClr val="dk1"/>
                </a:solidFill>
                <a:latin typeface="Calibri"/>
                <a:ea typeface="Calibri"/>
                <a:cs typeface="Calibri"/>
                <a:sym typeface="Calibri"/>
              </a:rPr>
              <a:t> Interrupt </a:t>
            </a:r>
            <a:r>
              <a:rPr lang="en-US" sz="2400" dirty="0" err="1">
                <a:solidFill>
                  <a:schemeClr val="dk1"/>
                </a:solidFill>
                <a:latin typeface="Calibri"/>
                <a:ea typeface="Calibri"/>
                <a:cs typeface="Calibri"/>
                <a:sym typeface="Calibri"/>
              </a:rPr>
              <a:t>cho</a:t>
            </a:r>
            <a:r>
              <a:rPr lang="en-US" sz="2400" dirty="0">
                <a:solidFill>
                  <a:schemeClr val="dk1"/>
                </a:solidFill>
                <a:latin typeface="Calibri"/>
                <a:ea typeface="Calibri"/>
                <a:cs typeface="Calibri"/>
                <a:sym typeface="Calibri"/>
              </a:rPr>
              <a:t> Key Matrix</a:t>
            </a:r>
            <a:endParaRPr sz="24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457200" lvl="0" indent="-381000" algn="l" rtl="0">
              <a:lnSpc>
                <a:spcPct val="115000"/>
              </a:lnSpc>
              <a:spcBef>
                <a:spcPts val="1200"/>
              </a:spcBef>
              <a:spcAft>
                <a:spcPts val="0"/>
              </a:spcAft>
              <a:buClr>
                <a:schemeClr val="dk1"/>
              </a:buClr>
              <a:buSzPts val="2400"/>
              <a:buFont typeface="Calibri"/>
              <a:buChar char="●"/>
            </a:pPr>
            <a:r>
              <a:rPr lang="en-US" sz="2400" dirty="0" err="1">
                <a:solidFill>
                  <a:schemeClr val="dk1"/>
                </a:solidFill>
                <a:latin typeface="Calibri"/>
                <a:ea typeface="Calibri"/>
                <a:cs typeface="Calibri"/>
                <a:sym typeface="Calibri"/>
              </a:rPr>
              <a:t>Bắt</a:t>
            </a:r>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đầu</a:t>
            </a:r>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vòng</a:t>
            </a:r>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lặp</a:t>
            </a:r>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vô</a:t>
            </a:r>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hạn</a:t>
            </a:r>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để</a:t>
            </a:r>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chờ</a:t>
            </a:r>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các</a:t>
            </a:r>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ngắt</a:t>
            </a:r>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từ</a:t>
            </a:r>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bàn</a:t>
            </a:r>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phím</a:t>
            </a:r>
            <a:endParaRPr sz="2400" dirty="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1200"/>
              </a:spcBef>
              <a:spcAft>
                <a:spcPts val="0"/>
              </a:spcAft>
              <a:buClr>
                <a:schemeClr val="dk1"/>
              </a:buClr>
              <a:buSzPts val="2400"/>
              <a:buFont typeface="Calibri"/>
              <a:buNone/>
            </a:pPr>
            <a:endParaRPr sz="2400" dirty="0">
              <a:solidFill>
                <a:schemeClr val="dk1"/>
              </a:solidFill>
              <a:latin typeface="Calibri"/>
              <a:ea typeface="Calibri"/>
              <a:cs typeface="Calibri"/>
              <a:sym typeface="Calibri"/>
            </a:endParaRPr>
          </a:p>
        </p:txBody>
      </p:sp>
      <p:sp>
        <p:nvSpPr>
          <p:cNvPr id="96" name="Google Shape;96;p16"/>
          <p:cNvSpPr txBox="1">
            <a:spLocks noGrp="1"/>
          </p:cNvSpPr>
          <p:nvPr>
            <p:ph type="title"/>
          </p:nvPr>
        </p:nvSpPr>
        <p:spPr>
          <a:xfrm>
            <a:off x="235077" y="78613"/>
            <a:ext cx="8673900" cy="451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Mô tả thuật toán</a:t>
            </a:r>
            <a:endParaRPr/>
          </a:p>
        </p:txBody>
      </p:sp>
      <p:pic>
        <p:nvPicPr>
          <p:cNvPr id="97" name="Google Shape;97;p16"/>
          <p:cNvPicPr preferRelativeResize="0"/>
          <p:nvPr/>
        </p:nvPicPr>
        <p:blipFill>
          <a:blip r:embed="rId3">
            <a:alphaModFix/>
          </a:blip>
          <a:stretch>
            <a:fillRect/>
          </a:stretch>
        </p:blipFill>
        <p:spPr>
          <a:xfrm>
            <a:off x="735025" y="1775250"/>
            <a:ext cx="7191375" cy="1162050"/>
          </a:xfrm>
          <a:prstGeom prst="rect">
            <a:avLst/>
          </a:prstGeom>
          <a:noFill/>
          <a:ln>
            <a:noFill/>
          </a:ln>
        </p:spPr>
      </p:pic>
      <p:pic>
        <p:nvPicPr>
          <p:cNvPr id="98" name="Google Shape;98;p16"/>
          <p:cNvPicPr preferRelativeResize="0"/>
          <p:nvPr/>
        </p:nvPicPr>
        <p:blipFill rotWithShape="1">
          <a:blip r:embed="rId4">
            <a:alphaModFix/>
          </a:blip>
          <a:srcRect b="-4635"/>
          <a:stretch/>
        </p:blipFill>
        <p:spPr>
          <a:xfrm>
            <a:off x="735025" y="3478800"/>
            <a:ext cx="6267450" cy="2835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xEl>
                                              <p:pRg st="1" end="1"/>
                                            </p:txEl>
                                          </p:spTgt>
                                        </p:tgtEl>
                                        <p:attrNameLst>
                                          <p:attrName>style.visibility</p:attrName>
                                        </p:attrNameLst>
                                      </p:cBhvr>
                                      <p:to>
                                        <p:strVal val="visible"/>
                                      </p:to>
                                    </p:set>
                                    <p:animEffect transition="in" filter="fade">
                                      <p:cBhvr>
                                        <p:cTn id="7" dur="500"/>
                                        <p:tgtEl>
                                          <p:spTgt spid="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wipe(down)">
                                      <p:cBhvr>
                                        <p:cTn id="12" dur="500"/>
                                        <p:tgtEl>
                                          <p:spTgt spid="9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5">
                                            <p:txEl>
                                              <p:pRg st="4" end="4"/>
                                            </p:txEl>
                                          </p:spTgt>
                                        </p:tgtEl>
                                        <p:attrNameLst>
                                          <p:attrName>style.visibility</p:attrName>
                                        </p:attrNameLst>
                                      </p:cBhvr>
                                      <p:to>
                                        <p:strVal val="visible"/>
                                      </p:to>
                                    </p:set>
                                    <p:anim calcmode="lin" valueType="num">
                                      <p:cBhvr additive="base">
                                        <p:cTn id="17" dur="500" fill="hold"/>
                                        <p:tgtEl>
                                          <p:spTgt spid="95">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wipe(down)">
                                      <p:cBhvr>
                                        <p:cTn id="23"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pic>
        <p:nvPicPr>
          <p:cNvPr id="50" name="Google Shape;50;p10" descr="Text&#10;&#10;Description automatically generated"/>
          <p:cNvPicPr preferRelativeResize="0"/>
          <p:nvPr/>
        </p:nvPicPr>
        <p:blipFill rotWithShape="1">
          <a:blip r:embed="rId3">
            <a:alphaModFix/>
          </a:blip>
          <a:srcRect/>
          <a:stretch/>
        </p:blipFill>
        <p:spPr>
          <a:xfrm>
            <a:off x="413012" y="317038"/>
            <a:ext cx="2576374" cy="936215"/>
          </a:xfrm>
          <a:prstGeom prst="rect">
            <a:avLst/>
          </a:prstGeom>
          <a:noFill/>
          <a:ln>
            <a:noFill/>
          </a:ln>
        </p:spPr>
      </p:pic>
      <p:sp>
        <p:nvSpPr>
          <p:cNvPr id="51" name="Google Shape;51;p10"/>
          <p:cNvSpPr txBox="1"/>
          <p:nvPr/>
        </p:nvSpPr>
        <p:spPr>
          <a:xfrm>
            <a:off x="413012" y="2033921"/>
            <a:ext cx="7256944" cy="8487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C00000"/>
              </a:buClr>
              <a:buSzPts val="5400"/>
              <a:buFont typeface="Lato"/>
              <a:buNone/>
            </a:pPr>
            <a:r>
              <a:rPr lang="en-US" sz="5400">
                <a:solidFill>
                  <a:srgbClr val="C00000"/>
                </a:solidFill>
                <a:latin typeface="Lato"/>
                <a:ea typeface="Lato"/>
                <a:cs typeface="Lato"/>
                <a:sym typeface="Lato"/>
              </a:rPr>
              <a:t>Báo cáo Project cuối kì môn Thực hành KTMT</a:t>
            </a:r>
            <a:endParaRPr sz="5400" b="0" i="0" u="none" strike="noStrike" cap="none">
              <a:solidFill>
                <a:srgbClr val="C00000"/>
              </a:solidFill>
              <a:latin typeface="Lato"/>
              <a:ea typeface="Lato"/>
              <a:cs typeface="Lato"/>
              <a:sym typeface="Lato"/>
            </a:endParaRPr>
          </a:p>
        </p:txBody>
      </p:sp>
      <p:sp>
        <p:nvSpPr>
          <p:cNvPr id="52" name="Google Shape;52;p10"/>
          <p:cNvSpPr txBox="1"/>
          <p:nvPr/>
        </p:nvSpPr>
        <p:spPr>
          <a:xfrm>
            <a:off x="413012" y="3764122"/>
            <a:ext cx="5502758" cy="196315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C00000"/>
              </a:buClr>
              <a:buSzPts val="2000"/>
              <a:buFont typeface="Lato"/>
              <a:buNone/>
            </a:pPr>
            <a:r>
              <a:rPr lang="en-US" sz="2000">
                <a:solidFill>
                  <a:srgbClr val="C00000"/>
                </a:solidFill>
                <a:latin typeface="Lato"/>
                <a:ea typeface="Lato"/>
                <a:cs typeface="Lato"/>
                <a:sym typeface="Lato"/>
              </a:rPr>
              <a:t>Nhóm 4</a:t>
            </a:r>
            <a:endParaRPr sz="2000">
              <a:solidFill>
                <a:srgbClr val="C00000"/>
              </a:solidFill>
              <a:latin typeface="Lato"/>
              <a:ea typeface="Lato"/>
              <a:cs typeface="Lato"/>
              <a:sym typeface="Lato"/>
            </a:endParaRPr>
          </a:p>
          <a:p>
            <a:pPr marL="0" marR="0" lvl="0" indent="0" algn="l" rtl="0">
              <a:lnSpc>
                <a:spcPct val="90000"/>
              </a:lnSpc>
              <a:spcBef>
                <a:spcPts val="0"/>
              </a:spcBef>
              <a:spcAft>
                <a:spcPts val="0"/>
              </a:spcAft>
              <a:buClr>
                <a:srgbClr val="C00000"/>
              </a:buClr>
              <a:buSzPts val="2000"/>
              <a:buFont typeface="Lato"/>
              <a:buNone/>
            </a:pPr>
            <a:r>
              <a:rPr lang="en-US" sz="2000" b="0" i="0" u="none" strike="noStrike" cap="none">
                <a:solidFill>
                  <a:srgbClr val="C00000"/>
                </a:solidFill>
                <a:latin typeface="Lato"/>
                <a:ea typeface="Lato"/>
                <a:cs typeface="Lato"/>
                <a:sym typeface="Lato"/>
              </a:rPr>
              <a:t>Mai Minh Qu</a:t>
            </a:r>
            <a:r>
              <a:rPr lang="en-US" sz="2000">
                <a:solidFill>
                  <a:srgbClr val="C00000"/>
                </a:solidFill>
                <a:latin typeface="Lato"/>
                <a:ea typeface="Lato"/>
                <a:cs typeface="Lato"/>
                <a:sym typeface="Lato"/>
              </a:rPr>
              <a:t>â</a:t>
            </a:r>
            <a:r>
              <a:rPr lang="en-US" sz="2000" b="0" i="0" u="none" strike="noStrike" cap="none">
                <a:solidFill>
                  <a:srgbClr val="C00000"/>
                </a:solidFill>
                <a:latin typeface="Lato"/>
                <a:ea typeface="Lato"/>
                <a:cs typeface="Lato"/>
                <a:sym typeface="Lato"/>
              </a:rPr>
              <a:t>n 20225661</a:t>
            </a:r>
            <a:endParaRPr/>
          </a:p>
          <a:p>
            <a:pPr marL="0" marR="0" lvl="0" indent="0" algn="l" rtl="0">
              <a:lnSpc>
                <a:spcPct val="90000"/>
              </a:lnSpc>
              <a:spcBef>
                <a:spcPts val="0"/>
              </a:spcBef>
              <a:spcAft>
                <a:spcPts val="0"/>
              </a:spcAft>
              <a:buClr>
                <a:srgbClr val="C00000"/>
              </a:buClr>
              <a:buSzPts val="2000"/>
              <a:buFont typeface="Lato"/>
              <a:buNone/>
            </a:pPr>
            <a:r>
              <a:rPr lang="en-US" sz="2000" b="0" i="0" u="none" strike="noStrike" cap="none">
                <a:solidFill>
                  <a:srgbClr val="C00000"/>
                </a:solidFill>
                <a:latin typeface="Lato"/>
                <a:ea typeface="Lato"/>
                <a:cs typeface="Lato"/>
                <a:sym typeface="Lato"/>
              </a:rPr>
              <a:t>V</a:t>
            </a:r>
            <a:r>
              <a:rPr lang="en-US" sz="2000">
                <a:solidFill>
                  <a:srgbClr val="C00000"/>
                </a:solidFill>
                <a:latin typeface="Lato"/>
                <a:ea typeface="Lato"/>
                <a:cs typeface="Lato"/>
                <a:sym typeface="Lato"/>
              </a:rPr>
              <a:t>ũ</a:t>
            </a:r>
            <a:r>
              <a:rPr lang="en-US" sz="2000" b="0" i="0" u="none" strike="noStrike" cap="none">
                <a:solidFill>
                  <a:srgbClr val="C00000"/>
                </a:solidFill>
                <a:latin typeface="Lato"/>
                <a:ea typeface="Lato"/>
                <a:cs typeface="Lato"/>
                <a:sym typeface="Lato"/>
              </a:rPr>
              <a:t> Minh Qu</a:t>
            </a:r>
            <a:r>
              <a:rPr lang="en-US" sz="2000">
                <a:solidFill>
                  <a:srgbClr val="C00000"/>
                </a:solidFill>
                <a:latin typeface="Lato"/>
                <a:ea typeface="Lato"/>
                <a:cs typeface="Lato"/>
                <a:sym typeface="Lato"/>
              </a:rPr>
              <a:t>â</a:t>
            </a:r>
            <a:r>
              <a:rPr lang="en-US" sz="2000" b="0" i="0" u="none" strike="noStrike" cap="none">
                <a:solidFill>
                  <a:srgbClr val="C00000"/>
                </a:solidFill>
                <a:latin typeface="Lato"/>
                <a:ea typeface="Lato"/>
                <a:cs typeface="Lato"/>
                <a:sym typeface="Lato"/>
              </a:rPr>
              <a:t>n 20225910</a:t>
            </a:r>
            <a:endParaRPr/>
          </a:p>
          <a:p>
            <a:pPr marL="0" marR="0" lvl="0" indent="0" algn="l" rtl="0">
              <a:lnSpc>
                <a:spcPct val="90000"/>
              </a:lnSpc>
              <a:spcBef>
                <a:spcPts val="0"/>
              </a:spcBef>
              <a:spcAft>
                <a:spcPts val="0"/>
              </a:spcAft>
              <a:buClr>
                <a:srgbClr val="C00000"/>
              </a:buClr>
              <a:buSzPts val="2000"/>
              <a:buFont typeface="Lato"/>
              <a:buNone/>
            </a:pPr>
            <a:endParaRPr/>
          </a:p>
          <a:p>
            <a:pPr marL="0" marR="0" lvl="0" indent="0" algn="l" rtl="0">
              <a:lnSpc>
                <a:spcPct val="90000"/>
              </a:lnSpc>
              <a:spcBef>
                <a:spcPts val="0"/>
              </a:spcBef>
              <a:spcAft>
                <a:spcPts val="0"/>
              </a:spcAft>
              <a:buClr>
                <a:srgbClr val="C00000"/>
              </a:buClr>
              <a:buSzPts val="2000"/>
              <a:buFont typeface="Lato"/>
              <a:buNone/>
            </a:pPr>
            <a:endParaRPr sz="2000" b="0" i="0" u="none" strike="noStrike" cap="none">
              <a:solidFill>
                <a:srgbClr val="C00000"/>
              </a:solidFill>
              <a:latin typeface="Lato"/>
              <a:ea typeface="Lato"/>
              <a:cs typeface="Lato"/>
              <a:sym typeface="Lato"/>
            </a:endParaRPr>
          </a:p>
          <a:p>
            <a:pPr marL="0" marR="0" lvl="0" indent="0" algn="l" rtl="0">
              <a:lnSpc>
                <a:spcPct val="90000"/>
              </a:lnSpc>
              <a:spcBef>
                <a:spcPts val="0"/>
              </a:spcBef>
              <a:spcAft>
                <a:spcPts val="0"/>
              </a:spcAft>
              <a:buClr>
                <a:srgbClr val="C00000"/>
              </a:buClr>
              <a:buSzPts val="2800"/>
              <a:buFont typeface="Lato"/>
              <a:buNone/>
            </a:pPr>
            <a:r>
              <a:rPr lang="en-US" sz="2800" b="0" i="0" u="none" strike="noStrike" cap="none">
                <a:solidFill>
                  <a:srgbClr val="C00000"/>
                </a:solidFill>
                <a:latin typeface="Lato"/>
                <a:ea typeface="Lato"/>
                <a:cs typeface="Lato"/>
                <a:sym typeface="Lato"/>
              </a:rPr>
              <a:t>Project proposal – IT32</a:t>
            </a:r>
            <a:r>
              <a:rPr lang="en-US" sz="2800">
                <a:solidFill>
                  <a:srgbClr val="C00000"/>
                </a:solidFill>
                <a:latin typeface="Lato"/>
                <a:ea typeface="Lato"/>
                <a:cs typeface="Lato"/>
                <a:sym typeface="Lato"/>
              </a:rPr>
              <a:t>8</a:t>
            </a:r>
            <a:r>
              <a:rPr lang="en-US" sz="2800" b="0" i="0" u="none" strike="noStrike" cap="none">
                <a:solidFill>
                  <a:srgbClr val="C00000"/>
                </a:solidFill>
                <a:latin typeface="Lato"/>
                <a:ea typeface="Lato"/>
                <a:cs typeface="Lato"/>
                <a:sym typeface="Lato"/>
              </a:rPr>
              <a:t>0</a:t>
            </a:r>
            <a:endParaRPr/>
          </a:p>
          <a:p>
            <a:pPr marL="0" marR="0" lvl="0" indent="0" algn="l" rtl="0">
              <a:lnSpc>
                <a:spcPct val="90000"/>
              </a:lnSpc>
              <a:spcBef>
                <a:spcPts val="0"/>
              </a:spcBef>
              <a:spcAft>
                <a:spcPts val="0"/>
              </a:spcAft>
              <a:buClr>
                <a:srgbClr val="C00000"/>
              </a:buClr>
              <a:buSzPts val="2800"/>
              <a:buFont typeface="Lato"/>
              <a:buNone/>
            </a:pPr>
            <a:endParaRPr sz="2800" b="0" i="0" u="none" strike="noStrike" cap="none">
              <a:solidFill>
                <a:srgbClr val="C00000"/>
              </a:solidFill>
              <a:latin typeface="Lato"/>
              <a:ea typeface="Lato"/>
              <a:cs typeface="Lato"/>
              <a:sym typeface="Lato"/>
            </a:endParaRPr>
          </a:p>
          <a:p>
            <a:pPr marL="0" marR="0" lvl="0" indent="0" algn="l" rtl="0">
              <a:lnSpc>
                <a:spcPct val="90000"/>
              </a:lnSpc>
              <a:spcBef>
                <a:spcPts val="0"/>
              </a:spcBef>
              <a:spcAft>
                <a:spcPts val="0"/>
              </a:spcAft>
              <a:buClr>
                <a:srgbClr val="C00000"/>
              </a:buClr>
              <a:buSzPts val="2800"/>
              <a:buFont typeface="Lato"/>
              <a:buNone/>
            </a:pPr>
            <a:endParaRPr sz="2800" b="0" i="0" u="none" strike="noStrike" cap="none">
              <a:solidFill>
                <a:srgbClr val="C00000"/>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20</a:t>
            </a:fld>
            <a:endParaRPr/>
          </a:p>
        </p:txBody>
      </p:sp>
      <p:sp>
        <p:nvSpPr>
          <p:cNvPr id="104" name="Google Shape;104;p17"/>
          <p:cNvSpPr txBox="1"/>
          <p:nvPr/>
        </p:nvSpPr>
        <p:spPr>
          <a:xfrm>
            <a:off x="62225" y="530413"/>
            <a:ext cx="8495400" cy="5463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2400" b="1" dirty="0" err="1">
                <a:solidFill>
                  <a:schemeClr val="dk1"/>
                </a:solidFill>
                <a:latin typeface="Calibri"/>
                <a:ea typeface="Calibri"/>
                <a:cs typeface="Calibri"/>
                <a:sym typeface="Calibri"/>
              </a:rPr>
              <a:t>Bước</a:t>
            </a:r>
            <a:r>
              <a:rPr lang="en-US" sz="2400" b="1" dirty="0">
                <a:solidFill>
                  <a:schemeClr val="dk1"/>
                </a:solidFill>
                <a:latin typeface="Calibri"/>
                <a:ea typeface="Calibri"/>
                <a:cs typeface="Calibri"/>
                <a:sym typeface="Calibri"/>
              </a:rPr>
              <a:t> 2:</a:t>
            </a:r>
            <a:r>
              <a:rPr lang="en-US" sz="2400" dirty="0">
                <a:solidFill>
                  <a:schemeClr val="dk1"/>
                </a:solidFill>
                <a:latin typeface="Calibri"/>
                <a:ea typeface="Calibri"/>
                <a:cs typeface="Calibri"/>
                <a:sym typeface="Calibri"/>
              </a:rPr>
              <a:t> Interrupt Service Routine</a:t>
            </a:r>
            <a:endParaRPr sz="2400" dirty="0">
              <a:solidFill>
                <a:schemeClr val="dk1"/>
              </a:solidFill>
              <a:latin typeface="Calibri"/>
              <a:ea typeface="Calibri"/>
              <a:cs typeface="Calibri"/>
              <a:sym typeface="Calibri"/>
            </a:endParaRPr>
          </a:p>
          <a:p>
            <a:pPr marL="457200" lvl="0" indent="-381000" algn="l" rtl="0">
              <a:lnSpc>
                <a:spcPct val="115000"/>
              </a:lnSpc>
              <a:spcBef>
                <a:spcPts val="1200"/>
              </a:spcBef>
              <a:spcAft>
                <a:spcPts val="0"/>
              </a:spcAft>
              <a:buClr>
                <a:schemeClr val="dk1"/>
              </a:buClr>
              <a:buSzPts val="2400"/>
              <a:buFont typeface="Calibri"/>
              <a:buChar char="●"/>
            </a:pPr>
            <a:r>
              <a:rPr lang="en-US" sz="2400" dirty="0" err="1">
                <a:solidFill>
                  <a:schemeClr val="dk1"/>
                </a:solidFill>
                <a:latin typeface="Calibri"/>
                <a:ea typeface="Calibri"/>
                <a:cs typeface="Calibri"/>
                <a:sym typeface="Calibri"/>
              </a:rPr>
              <a:t>Lưu</a:t>
            </a:r>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trữ</a:t>
            </a:r>
            <a:r>
              <a:rPr lang="en-US" sz="2400" dirty="0">
                <a:solidFill>
                  <a:schemeClr val="dk1"/>
                </a:solidFill>
                <a:latin typeface="Calibri"/>
                <a:ea typeface="Calibri"/>
                <a:cs typeface="Calibri"/>
                <a:sym typeface="Calibri"/>
              </a:rPr>
              <a:t> file </a:t>
            </a:r>
            <a:r>
              <a:rPr lang="en-US" sz="2400" dirty="0" err="1">
                <a:solidFill>
                  <a:schemeClr val="dk1"/>
                </a:solidFill>
                <a:latin typeface="Calibri"/>
                <a:ea typeface="Calibri"/>
                <a:cs typeface="Calibri"/>
                <a:sym typeface="Calibri"/>
              </a:rPr>
              <a:t>thanh</a:t>
            </a:r>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ghi</a:t>
            </a:r>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hiện</a:t>
            </a:r>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tại</a:t>
            </a:r>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vào</a:t>
            </a:r>
            <a:r>
              <a:rPr lang="en-US" sz="2400" dirty="0">
                <a:solidFill>
                  <a:schemeClr val="dk1"/>
                </a:solidFill>
                <a:latin typeface="Calibri"/>
                <a:ea typeface="Calibri"/>
                <a:cs typeface="Calibri"/>
                <a:sym typeface="Calibri"/>
              </a:rPr>
              <a:t> Stack</a:t>
            </a:r>
            <a:endParaRPr sz="24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1200"/>
              </a:spcBef>
              <a:spcAft>
                <a:spcPts val="0"/>
              </a:spcAft>
              <a:buClr>
                <a:schemeClr val="dk1"/>
              </a:buClr>
              <a:buSzPts val="2400"/>
              <a:buFont typeface="Calibri"/>
              <a:buNone/>
            </a:pPr>
            <a:endParaRPr sz="2400" dirty="0">
              <a:solidFill>
                <a:schemeClr val="dk1"/>
              </a:solidFill>
              <a:latin typeface="Calibri"/>
              <a:ea typeface="Calibri"/>
              <a:cs typeface="Calibri"/>
              <a:sym typeface="Calibri"/>
            </a:endParaRPr>
          </a:p>
        </p:txBody>
      </p:sp>
      <p:sp>
        <p:nvSpPr>
          <p:cNvPr id="105" name="Google Shape;105;p17"/>
          <p:cNvSpPr txBox="1">
            <a:spLocks noGrp="1"/>
          </p:cNvSpPr>
          <p:nvPr>
            <p:ph type="title"/>
          </p:nvPr>
        </p:nvSpPr>
        <p:spPr>
          <a:xfrm>
            <a:off x="235077" y="78613"/>
            <a:ext cx="8673900" cy="451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Mô tả thuật toán</a:t>
            </a:r>
            <a:endParaRPr/>
          </a:p>
        </p:txBody>
      </p:sp>
      <p:pic>
        <p:nvPicPr>
          <p:cNvPr id="106" name="Google Shape;106;p17"/>
          <p:cNvPicPr preferRelativeResize="0"/>
          <p:nvPr/>
        </p:nvPicPr>
        <p:blipFill>
          <a:blip r:embed="rId3">
            <a:alphaModFix/>
          </a:blip>
          <a:stretch>
            <a:fillRect/>
          </a:stretch>
        </p:blipFill>
        <p:spPr>
          <a:xfrm>
            <a:off x="586375" y="1823450"/>
            <a:ext cx="7971301" cy="4428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4">
                                            <p:txEl>
                                              <p:pRg st="1" end="1"/>
                                            </p:txEl>
                                          </p:spTgt>
                                        </p:tgtEl>
                                        <p:attrNameLst>
                                          <p:attrName>style.visibility</p:attrName>
                                        </p:attrNameLst>
                                      </p:cBhvr>
                                      <p:to>
                                        <p:strVal val="visible"/>
                                      </p:to>
                                    </p:set>
                                    <p:animEffect transition="in" filter="circle(in)">
                                      <p:cBhvr>
                                        <p:cTn id="7" dur="2000"/>
                                        <p:tgtEl>
                                          <p:spTgt spid="10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wheel(1)">
                                      <p:cBhvr>
                                        <p:cTn id="12" dur="2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sldNum" idx="12"/>
          </p:nvPr>
        </p:nvSpPr>
        <p:spPr>
          <a:xfrm>
            <a:off x="6867383" y="6572126"/>
            <a:ext cx="20574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
        <p:nvSpPr>
          <p:cNvPr id="113" name="Google Shape;113;p18"/>
          <p:cNvSpPr txBox="1">
            <a:spLocks noGrp="1"/>
          </p:cNvSpPr>
          <p:nvPr>
            <p:ph type="title"/>
          </p:nvPr>
        </p:nvSpPr>
        <p:spPr>
          <a:xfrm>
            <a:off x="235077" y="78613"/>
            <a:ext cx="8673900" cy="451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Mô tả thuật toán</a:t>
            </a:r>
            <a:endParaRPr/>
          </a:p>
        </p:txBody>
      </p:sp>
      <p:sp>
        <p:nvSpPr>
          <p:cNvPr id="114" name="Google Shape;114;p18"/>
          <p:cNvSpPr txBox="1">
            <a:spLocks noGrp="1"/>
          </p:cNvSpPr>
          <p:nvPr>
            <p:ph type="body" idx="1"/>
          </p:nvPr>
        </p:nvSpPr>
        <p:spPr>
          <a:xfrm>
            <a:off x="12600" y="635925"/>
            <a:ext cx="8674200" cy="5303400"/>
          </a:xfrm>
          <a:prstGeom prst="rect">
            <a:avLst/>
          </a:prstGeom>
        </p:spPr>
        <p:txBody>
          <a:bodyPr spcFirstLastPara="1" wrap="square" lIns="91425" tIns="45700" rIns="91425" bIns="45700" anchor="t" anchorCtr="0">
            <a:noAutofit/>
          </a:bodyPr>
          <a:lstStyle/>
          <a:p>
            <a:pPr marL="457200" lvl="0" indent="-381000" algn="l" rtl="0">
              <a:spcBef>
                <a:spcPts val="1000"/>
              </a:spcBef>
              <a:spcAft>
                <a:spcPts val="0"/>
              </a:spcAft>
              <a:buSzPts val="2400"/>
              <a:buChar char="•"/>
            </a:pPr>
            <a:r>
              <a:rPr lang="en-US" sz="2400" dirty="0" err="1"/>
              <a:t>Xác</a:t>
            </a:r>
            <a:r>
              <a:rPr lang="en-US" sz="2400" dirty="0"/>
              <a:t> </a:t>
            </a:r>
            <a:r>
              <a:rPr lang="en-US" sz="2400" dirty="0" err="1"/>
              <a:t>định</a:t>
            </a:r>
            <a:r>
              <a:rPr lang="en-US" sz="2400" dirty="0"/>
              <a:t> </a:t>
            </a:r>
            <a:r>
              <a:rPr lang="en-US" sz="2400" dirty="0" err="1"/>
              <a:t>phím</a:t>
            </a:r>
            <a:r>
              <a:rPr lang="en-US" sz="2400" dirty="0"/>
              <a:t> </a:t>
            </a:r>
            <a:r>
              <a:rPr lang="en-US" sz="2400" dirty="0" err="1"/>
              <a:t>nào</a:t>
            </a:r>
            <a:r>
              <a:rPr lang="en-US" sz="2400" dirty="0"/>
              <a:t> </a:t>
            </a:r>
            <a:r>
              <a:rPr lang="en-US" sz="2400" dirty="0" err="1"/>
              <a:t>đã</a:t>
            </a:r>
            <a:r>
              <a:rPr lang="en-US" sz="2400" dirty="0"/>
              <a:t> </a:t>
            </a:r>
            <a:r>
              <a:rPr lang="en-US" sz="2400" dirty="0" err="1"/>
              <a:t>được</a:t>
            </a:r>
            <a:r>
              <a:rPr lang="en-US" sz="2400" dirty="0"/>
              <a:t> </a:t>
            </a:r>
            <a:r>
              <a:rPr lang="en-US" sz="2400" dirty="0" err="1"/>
              <a:t>bấm</a:t>
            </a:r>
            <a:r>
              <a:rPr lang="en-US" sz="2400" dirty="0"/>
              <a:t> </a:t>
            </a:r>
            <a:r>
              <a:rPr lang="en-US" sz="2400" dirty="0" err="1"/>
              <a:t>bằng</a:t>
            </a:r>
            <a:r>
              <a:rPr lang="en-US" sz="2400" dirty="0"/>
              <a:t> </a:t>
            </a:r>
            <a:r>
              <a:rPr lang="en-US" sz="2400" dirty="0" err="1"/>
              <a:t>cách</a:t>
            </a:r>
            <a:r>
              <a:rPr lang="en-US" sz="2400" dirty="0"/>
              <a:t> </a:t>
            </a:r>
            <a:r>
              <a:rPr lang="en-US" sz="2400" dirty="0" err="1"/>
              <a:t>kiểm</a:t>
            </a:r>
            <a:r>
              <a:rPr lang="en-US" sz="2400" dirty="0"/>
              <a:t> </a:t>
            </a:r>
            <a:r>
              <a:rPr lang="en-US" sz="2400" dirty="0" err="1"/>
              <a:t>tra</a:t>
            </a:r>
            <a:r>
              <a:rPr lang="en-US" sz="2400" dirty="0"/>
              <a:t> </a:t>
            </a:r>
            <a:r>
              <a:rPr lang="en-US" sz="2400" dirty="0" err="1"/>
              <a:t>từng</a:t>
            </a:r>
            <a:r>
              <a:rPr lang="en-US" sz="2400" dirty="0"/>
              <a:t> </a:t>
            </a:r>
            <a:r>
              <a:rPr lang="en-US" sz="2400" dirty="0" err="1"/>
              <a:t>hàng</a:t>
            </a:r>
            <a:r>
              <a:rPr lang="en-US" sz="2400" dirty="0"/>
              <a:t> </a:t>
            </a:r>
            <a:r>
              <a:rPr lang="en-US" sz="2400" dirty="0" err="1"/>
              <a:t>của</a:t>
            </a:r>
            <a:r>
              <a:rPr lang="en-US" sz="2400" dirty="0"/>
              <a:t> Key Matrix</a:t>
            </a:r>
            <a:endParaRPr sz="2400" dirty="0"/>
          </a:p>
        </p:txBody>
      </p:sp>
      <p:pic>
        <p:nvPicPr>
          <p:cNvPr id="115" name="Google Shape;115;p18"/>
          <p:cNvPicPr preferRelativeResize="0"/>
          <p:nvPr/>
        </p:nvPicPr>
        <p:blipFill>
          <a:blip r:embed="rId3">
            <a:alphaModFix/>
          </a:blip>
          <a:stretch>
            <a:fillRect/>
          </a:stretch>
        </p:blipFill>
        <p:spPr>
          <a:xfrm>
            <a:off x="733175" y="1609725"/>
            <a:ext cx="7953625" cy="4612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4">
                                            <p:txEl>
                                              <p:pRg st="0" end="0"/>
                                            </p:txEl>
                                          </p:spTgt>
                                        </p:tgtEl>
                                        <p:attrNameLst>
                                          <p:attrName>style.visibility</p:attrName>
                                        </p:attrNameLst>
                                      </p:cBhvr>
                                      <p:to>
                                        <p:strVal val="visible"/>
                                      </p:to>
                                    </p:set>
                                    <p:animEffect transition="in" filter="fade">
                                      <p:cBhvr>
                                        <p:cTn id="7" dur="1000"/>
                                        <p:tgtEl>
                                          <p:spTgt spid="114">
                                            <p:txEl>
                                              <p:pRg st="0" end="0"/>
                                            </p:txEl>
                                          </p:spTgt>
                                        </p:tgtEl>
                                      </p:cBhvr>
                                    </p:animEffect>
                                    <p:anim calcmode="lin" valueType="num">
                                      <p:cBhvr>
                                        <p:cTn id="8" dur="1000" fill="hold"/>
                                        <p:tgtEl>
                                          <p:spTgt spid="1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5"/>
                                        </p:tgtEl>
                                        <p:attrNameLst>
                                          <p:attrName>style.visibility</p:attrName>
                                        </p:attrNameLst>
                                      </p:cBhvr>
                                      <p:to>
                                        <p:strVal val="visible"/>
                                      </p:to>
                                    </p:set>
                                    <p:animEffect transition="in" filter="fade">
                                      <p:cBhvr>
                                        <p:cTn id="14"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sldNum" idx="12"/>
          </p:nvPr>
        </p:nvSpPr>
        <p:spPr>
          <a:xfrm>
            <a:off x="6867383" y="6572126"/>
            <a:ext cx="20574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22</a:t>
            </a:fld>
            <a:endParaRPr/>
          </a:p>
        </p:txBody>
      </p:sp>
      <p:sp>
        <p:nvSpPr>
          <p:cNvPr id="122" name="Google Shape;122;p19"/>
          <p:cNvSpPr txBox="1">
            <a:spLocks noGrp="1"/>
          </p:cNvSpPr>
          <p:nvPr>
            <p:ph type="title"/>
          </p:nvPr>
        </p:nvSpPr>
        <p:spPr>
          <a:xfrm>
            <a:off x="235077" y="78613"/>
            <a:ext cx="8673900" cy="451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Mô tả thuật toán</a:t>
            </a:r>
            <a:endParaRPr/>
          </a:p>
        </p:txBody>
      </p:sp>
      <p:sp>
        <p:nvSpPr>
          <p:cNvPr id="123" name="Google Shape;123;p19"/>
          <p:cNvSpPr txBox="1">
            <a:spLocks noGrp="1"/>
          </p:cNvSpPr>
          <p:nvPr>
            <p:ph type="body" idx="1"/>
          </p:nvPr>
        </p:nvSpPr>
        <p:spPr>
          <a:xfrm>
            <a:off x="0" y="590175"/>
            <a:ext cx="8674200" cy="5481917"/>
          </a:xfrm>
          <a:prstGeom prst="rect">
            <a:avLst/>
          </a:prstGeom>
        </p:spPr>
        <p:txBody>
          <a:bodyPr spcFirstLastPara="1" wrap="square" lIns="91425" tIns="45700" rIns="91425" bIns="45700" anchor="t" anchorCtr="0">
            <a:noAutofit/>
          </a:bodyPr>
          <a:lstStyle/>
          <a:p>
            <a:pPr marL="457200" lvl="0" indent="-381000" algn="l" rtl="0">
              <a:spcBef>
                <a:spcPts val="1000"/>
              </a:spcBef>
              <a:spcAft>
                <a:spcPts val="0"/>
              </a:spcAft>
              <a:buSzPts val="2400"/>
              <a:buChar char="•"/>
            </a:pPr>
            <a:r>
              <a:rPr lang="en-US" sz="2400" dirty="0" err="1"/>
              <a:t>Dựa</a:t>
            </a:r>
            <a:r>
              <a:rPr lang="en-US" sz="2400" dirty="0"/>
              <a:t> </a:t>
            </a:r>
            <a:r>
              <a:rPr lang="en-US" sz="2400" dirty="0" err="1"/>
              <a:t>trên</a:t>
            </a:r>
            <a:r>
              <a:rPr lang="en-US" sz="2400" dirty="0"/>
              <a:t> </a:t>
            </a:r>
            <a:r>
              <a:rPr lang="en-US" sz="2400" dirty="0" err="1"/>
              <a:t>phím</a:t>
            </a:r>
            <a:r>
              <a:rPr lang="en-US" sz="2400" dirty="0"/>
              <a:t> </a:t>
            </a:r>
            <a:r>
              <a:rPr lang="en-US" sz="2400" dirty="0" err="1"/>
              <a:t>được</a:t>
            </a:r>
            <a:r>
              <a:rPr lang="en-US" sz="2400" dirty="0"/>
              <a:t> </a:t>
            </a:r>
            <a:r>
              <a:rPr lang="en-US" sz="2400" dirty="0" err="1"/>
              <a:t>nhấn</a:t>
            </a:r>
            <a:r>
              <a:rPr lang="en-US" sz="2400" dirty="0"/>
              <a:t> (0, 4, 8) </a:t>
            </a:r>
            <a:r>
              <a:rPr lang="en-US" sz="2400" dirty="0" err="1"/>
              <a:t>để</a:t>
            </a:r>
            <a:r>
              <a:rPr lang="en-US" sz="2400" dirty="0"/>
              <a:t> </a:t>
            </a:r>
            <a:r>
              <a:rPr lang="en-US" sz="2400" dirty="0" err="1"/>
              <a:t>nhảy</a:t>
            </a:r>
            <a:r>
              <a:rPr lang="en-US" sz="2400" dirty="0"/>
              <a:t> </a:t>
            </a:r>
            <a:r>
              <a:rPr lang="en-US" sz="2400" dirty="0" err="1"/>
              <a:t>đến</a:t>
            </a:r>
            <a:r>
              <a:rPr lang="en-US" sz="2400" dirty="0"/>
              <a:t> </a:t>
            </a:r>
            <a:r>
              <a:rPr lang="en-US" sz="2400" dirty="0" err="1"/>
              <a:t>các</a:t>
            </a:r>
            <a:r>
              <a:rPr lang="en-US" sz="2400" dirty="0"/>
              <a:t> </a:t>
            </a:r>
            <a:r>
              <a:rPr lang="en-US" sz="2400" dirty="0" err="1"/>
              <a:t>đoạn</a:t>
            </a:r>
            <a:r>
              <a:rPr lang="en-US" sz="2400" dirty="0"/>
              <a:t> </a:t>
            </a:r>
            <a:r>
              <a:rPr lang="en-US" sz="2400" dirty="0" err="1"/>
              <a:t>mã</a:t>
            </a:r>
            <a:r>
              <a:rPr lang="en-US" sz="2400" dirty="0"/>
              <a:t> </a:t>
            </a:r>
            <a:r>
              <a:rPr lang="en-US" sz="2400" dirty="0" err="1"/>
              <a:t>tương</a:t>
            </a:r>
            <a:r>
              <a:rPr lang="en-US" sz="2400" dirty="0"/>
              <a:t> </a:t>
            </a:r>
            <a:r>
              <a:rPr lang="en-US" sz="2400" dirty="0" err="1"/>
              <a:t>ứng</a:t>
            </a:r>
            <a:r>
              <a:rPr lang="en-US" sz="2400" dirty="0"/>
              <a:t> </a:t>
            </a:r>
            <a:r>
              <a:rPr lang="en-US" sz="2400" dirty="0" err="1"/>
              <a:t>để</a:t>
            </a:r>
            <a:r>
              <a:rPr lang="en-US" sz="2400" dirty="0"/>
              <a:t> </a:t>
            </a:r>
            <a:r>
              <a:rPr lang="en-US" sz="2400" dirty="0" err="1"/>
              <a:t>vẽ</a:t>
            </a:r>
            <a:r>
              <a:rPr lang="en-US" sz="2400" dirty="0"/>
              <a:t> </a:t>
            </a:r>
            <a:r>
              <a:rPr lang="en-US" sz="2400" dirty="0" err="1"/>
              <a:t>các</a:t>
            </a:r>
            <a:r>
              <a:rPr lang="en-US" sz="2400" dirty="0"/>
              <a:t> </a:t>
            </a:r>
            <a:r>
              <a:rPr lang="en-US" sz="2400" dirty="0" err="1"/>
              <a:t>từ</a:t>
            </a:r>
            <a:r>
              <a:rPr lang="en-US" sz="2400" dirty="0"/>
              <a:t> </a:t>
            </a:r>
            <a:r>
              <a:rPr lang="en-US" sz="2400" dirty="0" err="1"/>
              <a:t>theo</a:t>
            </a:r>
            <a:r>
              <a:rPr lang="en-US" sz="2400" dirty="0"/>
              <a:t> </a:t>
            </a:r>
            <a:r>
              <a:rPr lang="en-US" sz="2400" dirty="0" err="1"/>
              <a:t>yêu</a:t>
            </a:r>
            <a:r>
              <a:rPr lang="en-US" sz="2400" dirty="0"/>
              <a:t> </a:t>
            </a:r>
            <a:r>
              <a:rPr lang="en-US" sz="2400" dirty="0" err="1"/>
              <a:t>cầu</a:t>
            </a:r>
            <a:r>
              <a:rPr lang="en-US" sz="2400" dirty="0"/>
              <a:t> </a:t>
            </a:r>
            <a:r>
              <a:rPr lang="en-US" sz="2400" dirty="0" err="1"/>
              <a:t>của</a:t>
            </a:r>
            <a:r>
              <a:rPr lang="en-US" sz="2400" dirty="0"/>
              <a:t> </a:t>
            </a:r>
            <a:r>
              <a:rPr lang="en-US" sz="2400" dirty="0" err="1"/>
              <a:t>bài</a:t>
            </a:r>
            <a:r>
              <a:rPr lang="en-US" sz="2400" dirty="0"/>
              <a:t> </a:t>
            </a:r>
            <a:r>
              <a:rPr lang="en-US" sz="2400" dirty="0" err="1"/>
              <a:t>toán</a:t>
            </a:r>
            <a:endParaRPr sz="2400" dirty="0"/>
          </a:p>
        </p:txBody>
      </p:sp>
      <p:pic>
        <p:nvPicPr>
          <p:cNvPr id="124" name="Google Shape;124;p19"/>
          <p:cNvPicPr preferRelativeResize="0"/>
          <p:nvPr/>
        </p:nvPicPr>
        <p:blipFill rotWithShape="1">
          <a:blip r:embed="rId3">
            <a:alphaModFix/>
          </a:blip>
          <a:srcRect/>
          <a:stretch/>
        </p:blipFill>
        <p:spPr>
          <a:xfrm>
            <a:off x="911346" y="1511352"/>
            <a:ext cx="6717300" cy="4697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3">
                                            <p:txEl>
                                              <p:pRg st="0" end="0"/>
                                            </p:txEl>
                                          </p:spTgt>
                                        </p:tgtEl>
                                        <p:attrNameLst>
                                          <p:attrName>style.visibility</p:attrName>
                                        </p:attrNameLst>
                                      </p:cBhvr>
                                      <p:to>
                                        <p:strVal val="visible"/>
                                      </p:to>
                                    </p:set>
                                    <p:animEffect transition="in" filter="fade">
                                      <p:cBhvr>
                                        <p:cTn id="7" dur="1000"/>
                                        <p:tgtEl>
                                          <p:spTgt spid="123">
                                            <p:txEl>
                                              <p:pRg st="0" end="0"/>
                                            </p:txEl>
                                          </p:spTgt>
                                        </p:tgtEl>
                                      </p:cBhvr>
                                    </p:animEffect>
                                    <p:anim calcmode="lin" valueType="num">
                                      <p:cBhvr>
                                        <p:cTn id="8" dur="1000" fill="hold"/>
                                        <p:tgtEl>
                                          <p:spTgt spid="1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124"/>
                                        </p:tgtEl>
                                        <p:attrNameLst>
                                          <p:attrName>style.visibility</p:attrName>
                                        </p:attrNameLst>
                                      </p:cBhvr>
                                      <p:to>
                                        <p:strVal val="visible"/>
                                      </p:to>
                                    </p:set>
                                    <p:animEffect transition="in" filter="wheel(1)">
                                      <p:cBhvr>
                                        <p:cTn id="14" dur="20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23</a:t>
            </a:fld>
            <a:endParaRPr/>
          </a:p>
        </p:txBody>
      </p:sp>
      <p:sp>
        <p:nvSpPr>
          <p:cNvPr id="130" name="Google Shape;130;p20"/>
          <p:cNvSpPr txBox="1"/>
          <p:nvPr/>
        </p:nvSpPr>
        <p:spPr>
          <a:xfrm>
            <a:off x="107075" y="788850"/>
            <a:ext cx="8495400" cy="5463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2400" b="1" dirty="0" err="1">
                <a:solidFill>
                  <a:schemeClr val="dk1"/>
                </a:solidFill>
                <a:latin typeface="Calibri"/>
                <a:ea typeface="Calibri"/>
                <a:cs typeface="Calibri"/>
                <a:sym typeface="Calibri"/>
              </a:rPr>
              <a:t>Bước</a:t>
            </a:r>
            <a:r>
              <a:rPr lang="en-US" sz="2400" b="1" dirty="0">
                <a:solidFill>
                  <a:schemeClr val="dk1"/>
                </a:solidFill>
                <a:latin typeface="Calibri"/>
                <a:ea typeface="Calibri"/>
                <a:cs typeface="Calibri"/>
                <a:sym typeface="Calibri"/>
              </a:rPr>
              <a:t> 3:</a:t>
            </a:r>
            <a:r>
              <a:rPr lang="en-US" sz="2400" dirty="0">
                <a:solidFill>
                  <a:schemeClr val="dk1"/>
                </a:solidFill>
                <a:latin typeface="Calibri"/>
                <a:ea typeface="Calibri"/>
                <a:cs typeface="Calibri"/>
                <a:sym typeface="Calibri"/>
              </a:rPr>
              <a:t> Logic </a:t>
            </a:r>
            <a:r>
              <a:rPr lang="en-US" sz="2400" dirty="0" err="1">
                <a:solidFill>
                  <a:schemeClr val="dk1"/>
                </a:solidFill>
                <a:latin typeface="Calibri"/>
                <a:ea typeface="Calibri"/>
                <a:cs typeface="Calibri"/>
                <a:sym typeface="Calibri"/>
              </a:rPr>
              <a:t>vẽ</a:t>
            </a:r>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MarsBot</a:t>
            </a:r>
            <a:endParaRPr sz="2400" dirty="0">
              <a:solidFill>
                <a:schemeClr val="dk1"/>
              </a:solidFill>
              <a:latin typeface="Calibri"/>
              <a:ea typeface="Calibri"/>
              <a:cs typeface="Calibri"/>
              <a:sym typeface="Calibri"/>
            </a:endParaRPr>
          </a:p>
          <a:p>
            <a:pPr marL="457200" lvl="0" indent="-381000" algn="l" rtl="0">
              <a:lnSpc>
                <a:spcPct val="115000"/>
              </a:lnSpc>
              <a:spcBef>
                <a:spcPts val="1200"/>
              </a:spcBef>
              <a:spcAft>
                <a:spcPts val="0"/>
              </a:spcAft>
              <a:buClr>
                <a:schemeClr val="dk1"/>
              </a:buClr>
              <a:buSzPts val="2400"/>
              <a:buFont typeface="Lato"/>
              <a:buChar char="●"/>
            </a:pPr>
            <a:r>
              <a:rPr lang="en-US" sz="2400" dirty="0">
                <a:solidFill>
                  <a:schemeClr val="dk1"/>
                </a:solidFill>
                <a:latin typeface="Lato"/>
                <a:ea typeface="Lato"/>
                <a:cs typeface="Lato"/>
                <a:sym typeface="Lato"/>
              </a:rPr>
              <a:t>Logic </a:t>
            </a:r>
            <a:r>
              <a:rPr lang="en-US" sz="2400" dirty="0" err="1">
                <a:solidFill>
                  <a:schemeClr val="dk1"/>
                </a:solidFill>
                <a:latin typeface="Lato"/>
                <a:ea typeface="Lato"/>
                <a:cs typeface="Lato"/>
                <a:sym typeface="Lato"/>
              </a:rPr>
              <a:t>vẽ</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được</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điều</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khiển</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bởi</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một</a:t>
            </a:r>
            <a:r>
              <a:rPr lang="en-US" sz="2400" dirty="0">
                <a:solidFill>
                  <a:schemeClr val="dk1"/>
                </a:solidFill>
                <a:latin typeface="Lato"/>
                <a:ea typeface="Lato"/>
                <a:cs typeface="Lato"/>
                <a:sym typeface="Lato"/>
              </a:rPr>
              <a:t> script </a:t>
            </a:r>
            <a:r>
              <a:rPr lang="en-US" sz="2400" dirty="0" err="1">
                <a:solidFill>
                  <a:schemeClr val="dk1"/>
                </a:solidFill>
                <a:latin typeface="Lato"/>
                <a:ea typeface="Lato"/>
                <a:cs typeface="Lato"/>
                <a:sym typeface="Lato"/>
              </a:rPr>
              <a:t>được</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lưu</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trữ</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trong</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bộ</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nhớ</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Mỗi</a:t>
            </a:r>
            <a:r>
              <a:rPr lang="en-US" sz="2400" dirty="0">
                <a:solidFill>
                  <a:schemeClr val="dk1"/>
                </a:solidFill>
                <a:latin typeface="Lato"/>
                <a:ea typeface="Lato"/>
                <a:cs typeface="Lato"/>
                <a:sym typeface="Lato"/>
              </a:rPr>
              <a:t> script bao </a:t>
            </a:r>
            <a:r>
              <a:rPr lang="en-US" sz="2400" dirty="0" err="1">
                <a:solidFill>
                  <a:schemeClr val="dk1"/>
                </a:solidFill>
                <a:latin typeface="Lato"/>
                <a:ea typeface="Lato"/>
                <a:cs typeface="Lato"/>
                <a:sym typeface="Lato"/>
              </a:rPr>
              <a:t>gồm</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một</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chuỗi</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các</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hướng</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dẫn</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với</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ba</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tham</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số</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góc</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thời</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gian</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và</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cắt</a:t>
            </a:r>
            <a:r>
              <a:rPr lang="en-US" sz="2400" dirty="0">
                <a:solidFill>
                  <a:schemeClr val="dk1"/>
                </a:solidFill>
                <a:latin typeface="Lato"/>
                <a:ea typeface="Lato"/>
                <a:cs typeface="Lato"/>
                <a:sym typeface="Lato"/>
              </a:rPr>
              <a:t>/</a:t>
            </a:r>
            <a:r>
              <a:rPr lang="en-US" sz="2400" dirty="0" err="1">
                <a:solidFill>
                  <a:schemeClr val="dk1"/>
                </a:solidFill>
                <a:latin typeface="Lato"/>
                <a:ea typeface="Lato"/>
                <a:cs typeface="Lato"/>
                <a:sym typeface="Lato"/>
              </a:rPr>
              <a:t>không</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cắt</a:t>
            </a:r>
            <a:r>
              <a:rPr lang="en-US" sz="2400" dirty="0">
                <a:solidFill>
                  <a:schemeClr val="dk1"/>
                </a:solidFill>
                <a:latin typeface="Lato"/>
                <a:ea typeface="Lato"/>
                <a:cs typeface="Lato"/>
                <a:sym typeface="Lato"/>
              </a:rPr>
              <a:t>.</a:t>
            </a:r>
            <a:endParaRPr sz="2400" dirty="0">
              <a:solidFill>
                <a:schemeClr val="dk1"/>
              </a:solidFill>
              <a:latin typeface="Lato"/>
              <a:ea typeface="Lato"/>
              <a:cs typeface="Lato"/>
              <a:sym typeface="Lato"/>
            </a:endParaRPr>
          </a:p>
          <a:p>
            <a:pPr marL="457200" lvl="0" indent="-381000" algn="l" rtl="0">
              <a:lnSpc>
                <a:spcPct val="115000"/>
              </a:lnSpc>
              <a:spcBef>
                <a:spcPts val="0"/>
              </a:spcBef>
              <a:spcAft>
                <a:spcPts val="0"/>
              </a:spcAft>
              <a:buClr>
                <a:schemeClr val="dk1"/>
              </a:buClr>
              <a:buSzPts val="2400"/>
              <a:buFont typeface="Lato"/>
              <a:buChar char="●"/>
            </a:pPr>
            <a:r>
              <a:rPr lang="en-US" sz="2400" dirty="0" err="1">
                <a:solidFill>
                  <a:schemeClr val="dk1"/>
                </a:solidFill>
                <a:latin typeface="Lato"/>
                <a:ea typeface="Lato"/>
                <a:cs typeface="Lato"/>
                <a:sym typeface="Lato"/>
              </a:rPr>
              <a:t>Thuật</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toán</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xử</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lý</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từng</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bước</a:t>
            </a:r>
            <a:r>
              <a:rPr lang="en-US" sz="2400" dirty="0">
                <a:solidFill>
                  <a:schemeClr val="dk1"/>
                </a:solidFill>
                <a:latin typeface="Lato"/>
                <a:ea typeface="Lato"/>
                <a:cs typeface="Lato"/>
                <a:sym typeface="Lato"/>
              </a:rPr>
              <a:t> di </a:t>
            </a:r>
            <a:r>
              <a:rPr lang="en-US" sz="2400" dirty="0" err="1">
                <a:solidFill>
                  <a:schemeClr val="dk1"/>
                </a:solidFill>
                <a:latin typeface="Lato"/>
                <a:ea typeface="Lato"/>
                <a:cs typeface="Lato"/>
                <a:sym typeface="Lato"/>
              </a:rPr>
              <a:t>chuyển</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trong</a:t>
            </a:r>
            <a:r>
              <a:rPr lang="en-US" sz="2400" dirty="0">
                <a:solidFill>
                  <a:schemeClr val="dk1"/>
                </a:solidFill>
                <a:latin typeface="Lato"/>
                <a:ea typeface="Lato"/>
                <a:cs typeface="Lato"/>
                <a:sym typeface="Lato"/>
              </a:rPr>
              <a:t> postscript</a:t>
            </a:r>
            <a:endParaRPr sz="2400" dirty="0">
              <a:solidFill>
                <a:schemeClr val="dk1"/>
              </a:solidFill>
              <a:latin typeface="Lato"/>
              <a:ea typeface="Lato"/>
              <a:cs typeface="Lato"/>
              <a:sym typeface="Lato"/>
            </a:endParaRPr>
          </a:p>
          <a:p>
            <a:pPr marL="914400" lvl="1" indent="-381000" algn="l" rtl="0">
              <a:lnSpc>
                <a:spcPct val="115000"/>
              </a:lnSpc>
              <a:spcBef>
                <a:spcPts val="0"/>
              </a:spcBef>
              <a:spcAft>
                <a:spcPts val="0"/>
              </a:spcAft>
              <a:buClr>
                <a:schemeClr val="dk1"/>
              </a:buClr>
              <a:buSzPts val="2400"/>
              <a:buFont typeface="Lato"/>
              <a:buChar char="○"/>
            </a:pPr>
            <a:r>
              <a:rPr lang="en-US" sz="2400" dirty="0" err="1">
                <a:solidFill>
                  <a:schemeClr val="dk1"/>
                </a:solidFill>
                <a:latin typeface="Lato"/>
                <a:ea typeface="Lato"/>
                <a:cs typeface="Lato"/>
                <a:sym typeface="Lato"/>
              </a:rPr>
              <a:t>Góc</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Xoay</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MarsBot</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đến</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góc</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chỉ</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định</a:t>
            </a:r>
            <a:endParaRPr sz="2400" dirty="0">
              <a:solidFill>
                <a:schemeClr val="dk1"/>
              </a:solidFill>
              <a:latin typeface="Lato"/>
              <a:ea typeface="Lato"/>
              <a:cs typeface="Lato"/>
              <a:sym typeface="Lato"/>
            </a:endParaRPr>
          </a:p>
          <a:p>
            <a:pPr marL="914400" lvl="1" indent="-381000" algn="l" rtl="0">
              <a:lnSpc>
                <a:spcPct val="115000"/>
              </a:lnSpc>
              <a:spcBef>
                <a:spcPts val="0"/>
              </a:spcBef>
              <a:spcAft>
                <a:spcPts val="0"/>
              </a:spcAft>
              <a:buClr>
                <a:schemeClr val="dk1"/>
              </a:buClr>
              <a:buSzPts val="2400"/>
              <a:buFont typeface="Lato"/>
              <a:buChar char="○"/>
            </a:pPr>
            <a:r>
              <a:rPr lang="en-US" sz="2400" dirty="0" err="1">
                <a:solidFill>
                  <a:schemeClr val="dk1"/>
                </a:solidFill>
                <a:latin typeface="Lato"/>
                <a:ea typeface="Lato"/>
                <a:cs typeface="Lato"/>
                <a:sym typeface="Lato"/>
              </a:rPr>
              <a:t>Thời</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gian</a:t>
            </a:r>
            <a:r>
              <a:rPr lang="en-US" sz="2400" dirty="0">
                <a:solidFill>
                  <a:schemeClr val="dk1"/>
                </a:solidFill>
                <a:latin typeface="Lato"/>
                <a:ea typeface="Lato"/>
                <a:cs typeface="Lato"/>
                <a:sym typeface="Lato"/>
              </a:rPr>
              <a:t>: Di </a:t>
            </a:r>
            <a:r>
              <a:rPr lang="en-US" sz="2400" dirty="0" err="1">
                <a:solidFill>
                  <a:schemeClr val="dk1"/>
                </a:solidFill>
                <a:latin typeface="Lato"/>
                <a:ea typeface="Lato"/>
                <a:cs typeface="Lato"/>
                <a:sym typeface="Lato"/>
              </a:rPr>
              <a:t>chuyển</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MarsBot</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trong</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khoảng</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thời</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gian</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chỉ</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định</a:t>
            </a:r>
            <a:endParaRPr sz="2400" dirty="0">
              <a:solidFill>
                <a:schemeClr val="dk1"/>
              </a:solidFill>
              <a:latin typeface="Lato"/>
              <a:ea typeface="Lato"/>
              <a:cs typeface="Lato"/>
              <a:sym typeface="Lato"/>
            </a:endParaRPr>
          </a:p>
          <a:p>
            <a:pPr marL="914400" lvl="1" indent="-381000" algn="l" rtl="0">
              <a:lnSpc>
                <a:spcPct val="115000"/>
              </a:lnSpc>
              <a:spcBef>
                <a:spcPts val="0"/>
              </a:spcBef>
              <a:spcAft>
                <a:spcPts val="0"/>
              </a:spcAft>
              <a:buClr>
                <a:schemeClr val="dk1"/>
              </a:buClr>
              <a:buSzPts val="2400"/>
              <a:buFont typeface="Lato"/>
              <a:buChar char="○"/>
            </a:pPr>
            <a:r>
              <a:rPr lang="en-US" sz="2400" dirty="0" err="1">
                <a:solidFill>
                  <a:schemeClr val="dk1"/>
                </a:solidFill>
                <a:latin typeface="Lato"/>
                <a:ea typeface="Lato"/>
                <a:cs typeface="Lato"/>
                <a:sym typeface="Lato"/>
              </a:rPr>
              <a:t>Cắt</a:t>
            </a:r>
            <a:r>
              <a:rPr lang="en-US" sz="2400" dirty="0">
                <a:solidFill>
                  <a:schemeClr val="dk1"/>
                </a:solidFill>
                <a:latin typeface="Lato"/>
                <a:ea typeface="Lato"/>
                <a:cs typeface="Lato"/>
                <a:sym typeface="Lato"/>
              </a:rPr>
              <a:t>/</a:t>
            </a:r>
            <a:r>
              <a:rPr lang="en-US" sz="2400" dirty="0" err="1">
                <a:solidFill>
                  <a:schemeClr val="dk1"/>
                </a:solidFill>
                <a:latin typeface="Lato"/>
                <a:ea typeface="Lato"/>
                <a:cs typeface="Lato"/>
                <a:sym typeface="Lato"/>
              </a:rPr>
              <a:t>Không</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cắt</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Xác</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định</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liệu</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MarsBot</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có</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nên</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để</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lại</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dấu</a:t>
            </a:r>
            <a:r>
              <a:rPr lang="en-US" sz="2400" dirty="0">
                <a:solidFill>
                  <a:schemeClr val="dk1"/>
                </a:solidFill>
                <a:latin typeface="Lato"/>
                <a:ea typeface="Lato"/>
                <a:cs typeface="Lato"/>
                <a:sym typeface="Lato"/>
              </a:rPr>
              <a:t> </a:t>
            </a:r>
            <a:r>
              <a:rPr lang="en-US" sz="2400" dirty="0" err="1">
                <a:solidFill>
                  <a:schemeClr val="dk1"/>
                </a:solidFill>
                <a:latin typeface="Lato"/>
                <a:ea typeface="Lato"/>
                <a:cs typeface="Lato"/>
                <a:sym typeface="Lato"/>
              </a:rPr>
              <a:t>vết</a:t>
            </a:r>
            <a:r>
              <a:rPr lang="en-US" sz="2400" dirty="0">
                <a:solidFill>
                  <a:schemeClr val="dk1"/>
                </a:solidFill>
                <a:latin typeface="Lato"/>
                <a:ea typeface="Lato"/>
                <a:cs typeface="Lato"/>
                <a:sym typeface="Lato"/>
              </a:rPr>
              <a:t> hay </a:t>
            </a:r>
            <a:r>
              <a:rPr lang="en-US" sz="2400" dirty="0" err="1">
                <a:solidFill>
                  <a:schemeClr val="dk1"/>
                </a:solidFill>
                <a:latin typeface="Lato"/>
                <a:ea typeface="Lato"/>
                <a:cs typeface="Lato"/>
                <a:sym typeface="Lato"/>
              </a:rPr>
              <a:t>không</a:t>
            </a:r>
            <a:endParaRPr sz="2400" dirty="0">
              <a:solidFill>
                <a:schemeClr val="dk1"/>
              </a:solidFill>
              <a:latin typeface="Lato"/>
              <a:ea typeface="Lato"/>
              <a:cs typeface="Lato"/>
              <a:sym typeface="Lato"/>
            </a:endParaRPr>
          </a:p>
          <a:p>
            <a:pPr marL="4572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1200"/>
              </a:spcBef>
              <a:spcAft>
                <a:spcPts val="0"/>
              </a:spcAft>
              <a:buClr>
                <a:schemeClr val="dk1"/>
              </a:buClr>
              <a:buSzPts val="2400"/>
              <a:buFont typeface="Calibri"/>
              <a:buNone/>
            </a:pPr>
            <a:endParaRPr sz="2400" dirty="0">
              <a:solidFill>
                <a:schemeClr val="dk1"/>
              </a:solidFill>
              <a:latin typeface="Calibri"/>
              <a:ea typeface="Calibri"/>
              <a:cs typeface="Calibri"/>
              <a:sym typeface="Calibri"/>
            </a:endParaRPr>
          </a:p>
        </p:txBody>
      </p:sp>
      <p:sp>
        <p:nvSpPr>
          <p:cNvPr id="131" name="Google Shape;131;p20"/>
          <p:cNvSpPr txBox="1">
            <a:spLocks noGrp="1"/>
          </p:cNvSpPr>
          <p:nvPr>
            <p:ph type="title"/>
          </p:nvPr>
        </p:nvSpPr>
        <p:spPr>
          <a:xfrm>
            <a:off x="235077" y="78613"/>
            <a:ext cx="8673900" cy="451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Mô tả thuật toán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0">
                                            <p:txEl>
                                              <p:pRg st="1" end="1"/>
                                            </p:txEl>
                                          </p:spTgt>
                                        </p:tgtEl>
                                        <p:attrNameLst>
                                          <p:attrName>style.visibility</p:attrName>
                                        </p:attrNameLst>
                                      </p:cBhvr>
                                      <p:to>
                                        <p:strVal val="visible"/>
                                      </p:to>
                                    </p:set>
                                    <p:animEffect transition="in" filter="fade">
                                      <p:cBhvr>
                                        <p:cTn id="7" dur="1000"/>
                                        <p:tgtEl>
                                          <p:spTgt spid="130">
                                            <p:txEl>
                                              <p:pRg st="1" end="1"/>
                                            </p:txEl>
                                          </p:spTgt>
                                        </p:tgtEl>
                                      </p:cBhvr>
                                    </p:animEffect>
                                    <p:anim calcmode="lin" valueType="num">
                                      <p:cBhvr>
                                        <p:cTn id="8" dur="1000" fill="hold"/>
                                        <p:tgtEl>
                                          <p:spTgt spid="130">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3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0">
                                            <p:txEl>
                                              <p:pRg st="2" end="2"/>
                                            </p:txEl>
                                          </p:spTgt>
                                        </p:tgtEl>
                                        <p:attrNameLst>
                                          <p:attrName>style.visibility</p:attrName>
                                        </p:attrNameLst>
                                      </p:cBhvr>
                                      <p:to>
                                        <p:strVal val="visible"/>
                                      </p:to>
                                    </p:set>
                                    <p:animEffect transition="in" filter="fade">
                                      <p:cBhvr>
                                        <p:cTn id="14" dur="500"/>
                                        <p:tgtEl>
                                          <p:spTgt spid="130">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0">
                                            <p:txEl>
                                              <p:pRg st="3" end="3"/>
                                            </p:txEl>
                                          </p:spTgt>
                                        </p:tgtEl>
                                        <p:attrNameLst>
                                          <p:attrName>style.visibility</p:attrName>
                                        </p:attrNameLst>
                                      </p:cBhvr>
                                      <p:to>
                                        <p:strVal val="visible"/>
                                      </p:to>
                                    </p:set>
                                    <p:anim calcmode="lin" valueType="num">
                                      <p:cBhvr additive="base">
                                        <p:cTn id="19" dur="500" fill="hold"/>
                                        <p:tgtEl>
                                          <p:spTgt spid="13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0">
                                            <p:txEl>
                                              <p:pRg st="4" end="4"/>
                                            </p:txEl>
                                          </p:spTgt>
                                        </p:tgtEl>
                                        <p:attrNameLst>
                                          <p:attrName>style.visibility</p:attrName>
                                        </p:attrNameLst>
                                      </p:cBhvr>
                                      <p:to>
                                        <p:strVal val="visible"/>
                                      </p:to>
                                    </p:set>
                                    <p:anim calcmode="lin" valueType="num">
                                      <p:cBhvr additive="base">
                                        <p:cTn id="25" dur="500" fill="hold"/>
                                        <p:tgtEl>
                                          <p:spTgt spid="130">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30">
                                            <p:txEl>
                                              <p:pRg st="5" end="5"/>
                                            </p:txEl>
                                          </p:spTgt>
                                        </p:tgtEl>
                                        <p:attrNameLst>
                                          <p:attrName>style.visibility</p:attrName>
                                        </p:attrNameLst>
                                      </p:cBhvr>
                                      <p:to>
                                        <p:strVal val="visible"/>
                                      </p:to>
                                    </p:set>
                                    <p:animEffect transition="in" filter="fade">
                                      <p:cBhvr>
                                        <p:cTn id="31" dur="1000"/>
                                        <p:tgtEl>
                                          <p:spTgt spid="130">
                                            <p:txEl>
                                              <p:pRg st="5" end="5"/>
                                            </p:txEl>
                                          </p:spTgt>
                                        </p:tgtEl>
                                      </p:cBhvr>
                                    </p:animEffect>
                                    <p:anim calcmode="lin" valueType="num">
                                      <p:cBhvr>
                                        <p:cTn id="32" dur="1000" fill="hold"/>
                                        <p:tgtEl>
                                          <p:spTgt spid="130">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130">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1"/>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24</a:t>
            </a:fld>
            <a:endParaRPr/>
          </a:p>
        </p:txBody>
      </p:sp>
      <p:sp>
        <p:nvSpPr>
          <p:cNvPr id="137" name="Google Shape;137;p21"/>
          <p:cNvSpPr txBox="1"/>
          <p:nvPr/>
        </p:nvSpPr>
        <p:spPr>
          <a:xfrm>
            <a:off x="128850" y="530413"/>
            <a:ext cx="8886300" cy="5463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2400" b="1" dirty="0" err="1">
                <a:solidFill>
                  <a:schemeClr val="dk1"/>
                </a:solidFill>
                <a:latin typeface="Calibri"/>
                <a:ea typeface="Calibri"/>
                <a:cs typeface="Calibri"/>
                <a:sym typeface="Calibri"/>
              </a:rPr>
              <a:t>Bước</a:t>
            </a:r>
            <a:r>
              <a:rPr lang="en-US" sz="2400" b="1" dirty="0">
                <a:solidFill>
                  <a:schemeClr val="dk1"/>
                </a:solidFill>
                <a:latin typeface="Calibri"/>
                <a:ea typeface="Calibri"/>
                <a:cs typeface="Calibri"/>
                <a:sym typeface="Calibri"/>
              </a:rPr>
              <a:t> 3:</a:t>
            </a:r>
            <a:r>
              <a:rPr lang="en-US" sz="2400" dirty="0">
                <a:solidFill>
                  <a:schemeClr val="dk1"/>
                </a:solidFill>
                <a:latin typeface="Calibri"/>
                <a:ea typeface="Calibri"/>
                <a:cs typeface="Calibri"/>
                <a:sym typeface="Calibri"/>
              </a:rPr>
              <a:t> Logic </a:t>
            </a:r>
            <a:r>
              <a:rPr lang="en-US" sz="2400" dirty="0" err="1">
                <a:solidFill>
                  <a:schemeClr val="dk1"/>
                </a:solidFill>
                <a:latin typeface="Calibri"/>
                <a:ea typeface="Calibri"/>
                <a:cs typeface="Calibri"/>
                <a:sym typeface="Calibri"/>
              </a:rPr>
              <a:t>vẽ</a:t>
            </a:r>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MarsBot</a:t>
            </a:r>
            <a:endParaRPr sz="2400" dirty="0">
              <a:solidFill>
                <a:schemeClr val="dk1"/>
              </a:solidFill>
              <a:latin typeface="Calibri"/>
              <a:ea typeface="Calibri"/>
              <a:cs typeface="Calibri"/>
              <a:sym typeface="Calibri"/>
            </a:endParaRPr>
          </a:p>
          <a:p>
            <a:pPr marL="457200" lvl="0" indent="-342900" algn="l" rtl="0">
              <a:lnSpc>
                <a:spcPct val="115000"/>
              </a:lnSpc>
              <a:spcBef>
                <a:spcPts val="1200"/>
              </a:spcBef>
              <a:spcAft>
                <a:spcPts val="0"/>
              </a:spcAft>
              <a:buClr>
                <a:schemeClr val="dk1"/>
              </a:buClr>
              <a:buSzPts val="1800"/>
              <a:buChar char="●"/>
            </a:pPr>
            <a:r>
              <a:rPr lang="en-US" sz="1800" dirty="0" err="1">
                <a:solidFill>
                  <a:schemeClr val="dk1"/>
                </a:solidFill>
                <a:latin typeface="Calibri"/>
                <a:ea typeface="Calibri"/>
                <a:cs typeface="Calibri"/>
                <a:sym typeface="Calibri"/>
              </a:rPr>
              <a:t>Đầu</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tiên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chương</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trình</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sẽ</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đọc</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góc</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mà</a:t>
            </a:r>
            <a:r>
              <a:rPr lang="en-US" sz="1800" dirty="0">
                <a:solidFill>
                  <a:schemeClr val="dk1"/>
                </a:solidFill>
                <a:latin typeface="Calibri"/>
                <a:ea typeface="Calibri"/>
                <a:cs typeface="Calibri"/>
                <a:sym typeface="Calibri"/>
              </a:rPr>
              <a:t> con bot </a:t>
            </a:r>
            <a:r>
              <a:rPr lang="en-US" sz="1800" dirty="0" err="1">
                <a:solidFill>
                  <a:schemeClr val="dk1"/>
                </a:solidFill>
                <a:latin typeface="Calibri"/>
                <a:ea typeface="Calibri"/>
                <a:cs typeface="Calibri"/>
                <a:sym typeface="Calibri"/>
              </a:rPr>
              <a:t>cần</a:t>
            </a:r>
            <a:r>
              <a:rPr lang="en-US" sz="1800" dirty="0">
                <a:solidFill>
                  <a:schemeClr val="dk1"/>
                </a:solidFill>
                <a:latin typeface="Calibri"/>
                <a:ea typeface="Calibri"/>
                <a:cs typeface="Calibri"/>
                <a:sym typeface="Calibri"/>
              </a:rPr>
              <a:t> di </a:t>
            </a:r>
            <a:r>
              <a:rPr lang="en-US" sz="1800" dirty="0" err="1">
                <a:solidFill>
                  <a:schemeClr val="dk1"/>
                </a:solidFill>
                <a:latin typeface="Calibri"/>
                <a:ea typeface="Calibri"/>
                <a:cs typeface="Calibri"/>
                <a:sym typeface="Calibri"/>
              </a:rPr>
              <a:t>chuyển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từ</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phần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tử</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đầu</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tiên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sau</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đó</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giá</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trị</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góc</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đó</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sẽ</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được</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lưu</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vào</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thanh</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ghi</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vào</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thanh</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ghi</a:t>
            </a:r>
            <a:r>
              <a:rPr lang="en-US" sz="1800" dirty="0">
                <a:solidFill>
                  <a:schemeClr val="dk1"/>
                </a:solidFill>
                <a:latin typeface="Calibri"/>
                <a:ea typeface="Calibri"/>
                <a:cs typeface="Calibri"/>
                <a:sym typeface="Calibri"/>
              </a:rPr>
              <a:t> $a0, </a:t>
            </a:r>
            <a:r>
              <a:rPr lang="en-US" sz="1800" dirty="0" err="1">
                <a:solidFill>
                  <a:schemeClr val="dk1"/>
                </a:solidFill>
                <a:latin typeface="Calibri"/>
                <a:ea typeface="Calibri"/>
                <a:cs typeface="Calibri"/>
                <a:sym typeface="Calibri"/>
              </a:rPr>
              <a:t>sao</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đó</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nhảy</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đến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chương</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trình</a:t>
            </a:r>
            <a:r>
              <a:rPr lang="en-US" sz="1800" dirty="0">
                <a:solidFill>
                  <a:schemeClr val="dk1"/>
                </a:solidFill>
                <a:latin typeface="Calibri"/>
                <a:ea typeface="Calibri"/>
                <a:cs typeface="Calibri"/>
                <a:sym typeface="Calibri"/>
              </a:rPr>
              <a:t> ROTATE </a:t>
            </a:r>
            <a:r>
              <a:rPr lang="en-US" sz="1800" dirty="0" err="1">
                <a:solidFill>
                  <a:schemeClr val="dk1"/>
                </a:solidFill>
                <a:latin typeface="Calibri"/>
                <a:ea typeface="Calibri"/>
                <a:cs typeface="Calibri"/>
                <a:sym typeface="Calibri"/>
              </a:rPr>
              <a:t>của</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Marsbot</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để</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xoay</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góc</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của</a:t>
            </a:r>
            <a:r>
              <a:rPr lang="en-US" sz="1800" dirty="0">
                <a:solidFill>
                  <a:schemeClr val="dk1"/>
                </a:solidFill>
                <a:latin typeface="Calibri"/>
                <a:ea typeface="Calibri"/>
                <a:cs typeface="Calibri"/>
                <a:sym typeface="Calibri"/>
              </a:rPr>
              <a:t> con bot</a:t>
            </a:r>
            <a:endParaRPr sz="18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2400" dirty="0">
              <a:solidFill>
                <a:schemeClr val="dk1"/>
              </a:solidFill>
              <a:latin typeface="Lato"/>
              <a:ea typeface="Lato"/>
              <a:cs typeface="Lato"/>
              <a:sym typeface="Lato"/>
            </a:endParaRPr>
          </a:p>
          <a:p>
            <a:pPr marL="4572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1200"/>
              </a:spcBef>
              <a:spcAft>
                <a:spcPts val="0"/>
              </a:spcAft>
              <a:buClr>
                <a:schemeClr val="dk1"/>
              </a:buClr>
              <a:buSzPts val="2400"/>
              <a:buFont typeface="Calibri"/>
              <a:buNone/>
            </a:pPr>
            <a:endParaRPr sz="2400" dirty="0">
              <a:solidFill>
                <a:schemeClr val="dk1"/>
              </a:solidFill>
              <a:latin typeface="Calibri"/>
              <a:ea typeface="Calibri"/>
              <a:cs typeface="Calibri"/>
              <a:sym typeface="Calibri"/>
            </a:endParaRPr>
          </a:p>
        </p:txBody>
      </p:sp>
      <p:sp>
        <p:nvSpPr>
          <p:cNvPr id="138" name="Google Shape;138;p21"/>
          <p:cNvSpPr txBox="1">
            <a:spLocks noGrp="1"/>
          </p:cNvSpPr>
          <p:nvPr>
            <p:ph type="title"/>
          </p:nvPr>
        </p:nvSpPr>
        <p:spPr>
          <a:xfrm>
            <a:off x="235077" y="78613"/>
            <a:ext cx="8673900" cy="451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Mô tả thuật toán</a:t>
            </a:r>
            <a:endParaRPr/>
          </a:p>
        </p:txBody>
      </p:sp>
      <p:pic>
        <p:nvPicPr>
          <p:cNvPr id="139" name="Google Shape;139;p21"/>
          <p:cNvPicPr preferRelativeResize="0"/>
          <p:nvPr/>
        </p:nvPicPr>
        <p:blipFill>
          <a:blip r:embed="rId3">
            <a:alphaModFix/>
          </a:blip>
          <a:stretch>
            <a:fillRect/>
          </a:stretch>
        </p:blipFill>
        <p:spPr>
          <a:xfrm>
            <a:off x="649063" y="2336944"/>
            <a:ext cx="6619875" cy="1924050"/>
          </a:xfrm>
          <a:prstGeom prst="rect">
            <a:avLst/>
          </a:prstGeom>
          <a:noFill/>
          <a:ln>
            <a:noFill/>
          </a:ln>
        </p:spPr>
      </p:pic>
      <p:pic>
        <p:nvPicPr>
          <p:cNvPr id="140" name="Google Shape;140;p21"/>
          <p:cNvPicPr preferRelativeResize="0"/>
          <p:nvPr/>
        </p:nvPicPr>
        <p:blipFill>
          <a:blip r:embed="rId4">
            <a:alphaModFix/>
          </a:blip>
          <a:stretch>
            <a:fillRect/>
          </a:stretch>
        </p:blipFill>
        <p:spPr>
          <a:xfrm>
            <a:off x="649063" y="4508256"/>
            <a:ext cx="5019675" cy="1638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9"/>
                                        </p:tgtEl>
                                        <p:attrNameLst>
                                          <p:attrName>style.visibility</p:attrName>
                                        </p:attrNameLst>
                                      </p:cBhvr>
                                      <p:to>
                                        <p:strVal val="visible"/>
                                      </p:to>
                                    </p:set>
                                    <p:animEffect transition="in" filter="fade">
                                      <p:cBhvr>
                                        <p:cTn id="11" dur="500"/>
                                        <p:tgtEl>
                                          <p:spTgt spid="13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0"/>
                                        </p:tgtEl>
                                        <p:attrNameLst>
                                          <p:attrName>style.visibility</p:attrName>
                                        </p:attrNameLst>
                                      </p:cBhvr>
                                      <p:to>
                                        <p:strVal val="visible"/>
                                      </p:to>
                                    </p:set>
                                    <p:animEffect transition="in" filter="fade">
                                      <p:cBhvr>
                                        <p:cTn id="16"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25</a:t>
            </a:fld>
            <a:endParaRPr/>
          </a:p>
        </p:txBody>
      </p:sp>
      <p:sp>
        <p:nvSpPr>
          <p:cNvPr id="146" name="Google Shape;146;p22"/>
          <p:cNvSpPr txBox="1"/>
          <p:nvPr/>
        </p:nvSpPr>
        <p:spPr>
          <a:xfrm>
            <a:off x="128850" y="697350"/>
            <a:ext cx="8886300" cy="5463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2400" b="1" dirty="0" err="1">
                <a:solidFill>
                  <a:schemeClr val="dk1"/>
                </a:solidFill>
                <a:latin typeface="Calibri"/>
                <a:ea typeface="Calibri"/>
                <a:cs typeface="Calibri"/>
                <a:sym typeface="Calibri"/>
              </a:rPr>
              <a:t>Bước</a:t>
            </a:r>
            <a:r>
              <a:rPr lang="en-US" sz="2400" b="1" dirty="0">
                <a:solidFill>
                  <a:schemeClr val="dk1"/>
                </a:solidFill>
                <a:latin typeface="Calibri"/>
                <a:ea typeface="Calibri"/>
                <a:cs typeface="Calibri"/>
                <a:sym typeface="Calibri"/>
              </a:rPr>
              <a:t> 3:</a:t>
            </a:r>
            <a:r>
              <a:rPr lang="en-US" sz="2400" dirty="0">
                <a:solidFill>
                  <a:schemeClr val="dk1"/>
                </a:solidFill>
                <a:latin typeface="Calibri"/>
                <a:ea typeface="Calibri"/>
                <a:cs typeface="Calibri"/>
                <a:sym typeface="Calibri"/>
              </a:rPr>
              <a:t> Logic </a:t>
            </a:r>
            <a:r>
              <a:rPr lang="en-US" sz="2400" dirty="0" err="1">
                <a:solidFill>
                  <a:schemeClr val="dk1"/>
                </a:solidFill>
                <a:latin typeface="Calibri"/>
                <a:ea typeface="Calibri"/>
                <a:cs typeface="Calibri"/>
                <a:sym typeface="Calibri"/>
              </a:rPr>
              <a:t>vẽ</a:t>
            </a:r>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MarsBot</a:t>
            </a:r>
            <a:endParaRPr sz="2400" dirty="0">
              <a:solidFill>
                <a:schemeClr val="dk1"/>
              </a:solidFill>
              <a:latin typeface="Calibri"/>
              <a:ea typeface="Calibri"/>
              <a:cs typeface="Calibri"/>
              <a:sym typeface="Calibri"/>
            </a:endParaRPr>
          </a:p>
          <a:p>
            <a:pPr marL="457200" lvl="0" indent="-342900" algn="l" rtl="0">
              <a:lnSpc>
                <a:spcPct val="115000"/>
              </a:lnSpc>
              <a:spcBef>
                <a:spcPts val="120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Sau </a:t>
            </a:r>
            <a:r>
              <a:rPr lang="en-US" sz="1800" dirty="0" err="1">
                <a:solidFill>
                  <a:schemeClr val="dk1"/>
                </a:solidFill>
                <a:latin typeface="Calibri"/>
                <a:ea typeface="Calibri"/>
                <a:cs typeface="Calibri"/>
                <a:sym typeface="Calibri"/>
              </a:rPr>
              <a:t>đó</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phần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tử</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tiếp</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theo</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được</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đọc</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là</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thời</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gian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chuyển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động</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của</a:t>
            </a:r>
            <a:r>
              <a:rPr lang="en-US" sz="1800" dirty="0">
                <a:solidFill>
                  <a:schemeClr val="dk1"/>
                </a:solidFill>
                <a:latin typeface="Calibri"/>
                <a:ea typeface="Calibri"/>
                <a:cs typeface="Calibri"/>
                <a:sym typeface="Calibri"/>
              </a:rPr>
              <a:t> bot </a:t>
            </a:r>
            <a:r>
              <a:rPr lang="en-US" sz="1800" dirty="0" err="1">
                <a:solidFill>
                  <a:schemeClr val="dk1"/>
                </a:solidFill>
                <a:latin typeface="Calibri"/>
                <a:ea typeface="Calibri"/>
                <a:cs typeface="Calibri"/>
                <a:sym typeface="Calibri"/>
              </a:rPr>
              <a:t>và</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sẽ</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được</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gán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vào</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thanh</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ghi</a:t>
            </a:r>
            <a:r>
              <a:rPr lang="en-US" sz="1800" dirty="0">
                <a:solidFill>
                  <a:schemeClr val="dk1"/>
                </a:solidFill>
                <a:latin typeface="Calibri"/>
                <a:ea typeface="Calibri"/>
                <a:cs typeface="Calibri"/>
                <a:sym typeface="Calibri"/>
              </a:rPr>
              <a:t> $a0</a:t>
            </a:r>
            <a:endParaRPr sz="18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18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1800" dirty="0">
              <a:solidFill>
                <a:schemeClr val="dk1"/>
              </a:solidFill>
            </a:endParaRPr>
          </a:p>
          <a:p>
            <a:pPr marL="457200" lvl="0" indent="-342900" algn="l" rtl="0">
              <a:lnSpc>
                <a:spcPct val="115000"/>
              </a:lnSpc>
              <a:spcBef>
                <a:spcPts val="1200"/>
              </a:spcBef>
              <a:spcAft>
                <a:spcPts val="0"/>
              </a:spcAft>
              <a:buClr>
                <a:schemeClr val="dk1"/>
              </a:buClr>
              <a:buSzPts val="1800"/>
              <a:buFont typeface="Calibri"/>
              <a:buChar char="●"/>
            </a:pPr>
            <a:r>
              <a:rPr lang="en-US" sz="1800" dirty="0" err="1">
                <a:solidFill>
                  <a:schemeClr val="dk1"/>
                </a:solidFill>
                <a:latin typeface="Calibri"/>
                <a:ea typeface="Calibri"/>
                <a:cs typeface="Calibri"/>
                <a:sym typeface="Calibri"/>
              </a:rPr>
              <a:t>Phần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tử</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cuối</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cùng</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sẽ</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được</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đọc</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để</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xác</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đinh</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rằng</a:t>
            </a:r>
            <a:r>
              <a:rPr lang="en-US" sz="1800" dirty="0">
                <a:solidFill>
                  <a:schemeClr val="dk1"/>
                </a:solidFill>
                <a:latin typeface="Calibri"/>
                <a:ea typeface="Calibri"/>
                <a:cs typeface="Calibri"/>
                <a:sym typeface="Calibri"/>
              </a:rPr>
              <a:t> bot </a:t>
            </a:r>
            <a:r>
              <a:rPr lang="en-US" sz="1800" dirty="0" err="1">
                <a:solidFill>
                  <a:schemeClr val="dk1"/>
                </a:solidFill>
                <a:latin typeface="Calibri"/>
                <a:ea typeface="Calibri"/>
                <a:cs typeface="Calibri"/>
                <a:sym typeface="Calibri"/>
              </a:rPr>
              <a:t>có</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để</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lại</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vết</a:t>
            </a:r>
            <a:r>
              <a:rPr lang="en-US" sz="1800" dirty="0">
                <a:solidFill>
                  <a:schemeClr val="dk1"/>
                </a:solidFill>
                <a:latin typeface="Calibri"/>
                <a:ea typeface="Calibri"/>
                <a:cs typeface="Calibri"/>
                <a:sym typeface="Calibri"/>
              </a:rPr>
              <a:t> (track) </a:t>
            </a:r>
            <a:r>
              <a:rPr lang="en-US" sz="1800" dirty="0" err="1">
                <a:solidFill>
                  <a:schemeClr val="dk1"/>
                </a:solidFill>
                <a:latin typeface="Calibri"/>
                <a:ea typeface="Calibri"/>
                <a:cs typeface="Calibri"/>
                <a:sym typeface="Calibri"/>
              </a:rPr>
              <a:t>khi</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nó</a:t>
            </a:r>
            <a:r>
              <a:rPr lang="en-US" sz="1800" dirty="0">
                <a:solidFill>
                  <a:schemeClr val="dk1"/>
                </a:solidFill>
                <a:latin typeface="Calibri"/>
                <a:ea typeface="Calibri"/>
                <a:cs typeface="Calibri"/>
                <a:sym typeface="Calibri"/>
              </a:rPr>
              <a:t> di </a:t>
            </a:r>
            <a:r>
              <a:rPr lang="en-US" sz="1800" dirty="0" err="1">
                <a:solidFill>
                  <a:schemeClr val="dk1"/>
                </a:solidFill>
                <a:latin typeface="Calibri"/>
                <a:ea typeface="Calibri"/>
                <a:cs typeface="Calibri"/>
                <a:sym typeface="Calibri"/>
              </a:rPr>
              <a:t>chuyển</a:t>
            </a:r>
            <a:r>
              <a:rPr lang="en-US" sz="1800" dirty="0">
                <a:solidFill>
                  <a:schemeClr val="dk1"/>
                </a:solidFill>
                <a:latin typeface="Calibri"/>
                <a:ea typeface="Calibri"/>
                <a:cs typeface="Calibri"/>
                <a:sym typeface="Calibri"/>
              </a:rPr>
              <a:t> hay </a:t>
            </a:r>
            <a:r>
              <a:rPr lang="en-US" sz="1800" dirty="0" err="1">
                <a:solidFill>
                  <a:schemeClr val="dk1"/>
                </a:solidFill>
                <a:latin typeface="Calibri"/>
                <a:ea typeface="Calibri"/>
                <a:cs typeface="Calibri"/>
                <a:sym typeface="Calibri"/>
              </a:rPr>
              <a:t>không</a:t>
            </a:r>
            <a:r>
              <a:rPr lang="en-US" sz="1800" dirty="0">
                <a:solidFill>
                  <a:schemeClr val="dk1"/>
                </a:solidFill>
                <a:latin typeface="Calibri"/>
                <a:ea typeface="Calibri"/>
                <a:cs typeface="Calibri"/>
                <a:sym typeface="Calibri"/>
              </a:rPr>
              <a:t>. Sau </a:t>
            </a:r>
            <a:r>
              <a:rPr lang="en-US" sz="1800" dirty="0" err="1">
                <a:solidFill>
                  <a:schemeClr val="dk1"/>
                </a:solidFill>
                <a:latin typeface="Calibri"/>
                <a:ea typeface="Calibri"/>
                <a:cs typeface="Calibri"/>
                <a:sym typeface="Calibri"/>
              </a:rPr>
              <a:t>đó</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chuyển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đến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nhảy</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đến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chương</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trình</a:t>
            </a:r>
            <a:r>
              <a:rPr lang="en-US" sz="1800" dirty="0">
                <a:solidFill>
                  <a:schemeClr val="dk1"/>
                </a:solidFill>
                <a:latin typeface="Calibri"/>
                <a:ea typeface="Calibri"/>
                <a:cs typeface="Calibri"/>
                <a:sym typeface="Calibri"/>
              </a:rPr>
              <a:t> GO </a:t>
            </a:r>
            <a:r>
              <a:rPr lang="en-US" sz="1800" dirty="0" err="1">
                <a:solidFill>
                  <a:schemeClr val="dk1"/>
                </a:solidFill>
                <a:latin typeface="Calibri"/>
                <a:ea typeface="Calibri"/>
                <a:cs typeface="Calibri"/>
                <a:sym typeface="Calibri"/>
              </a:rPr>
              <a:t>để</a:t>
            </a:r>
            <a:r>
              <a:rPr lang="en-US" sz="1800" dirty="0">
                <a:solidFill>
                  <a:schemeClr val="dk1"/>
                </a:solidFill>
                <a:latin typeface="Calibri"/>
                <a:ea typeface="Calibri"/>
                <a:cs typeface="Calibri"/>
                <a:sym typeface="Calibri"/>
              </a:rPr>
              <a:t> con bot </a:t>
            </a:r>
            <a:r>
              <a:rPr lang="en-US" sz="1800" dirty="0" err="1">
                <a:solidFill>
                  <a:schemeClr val="dk1"/>
                </a:solidFill>
                <a:latin typeface="Calibri"/>
                <a:ea typeface="Calibri"/>
                <a:cs typeface="Calibri"/>
                <a:sym typeface="Calibri"/>
              </a:rPr>
              <a:t>bắt</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đầu</a:t>
            </a:r>
            <a:r>
              <a:rPr lang="en-US" sz="1800" dirty="0">
                <a:solidFill>
                  <a:schemeClr val="dk1"/>
                </a:solidFill>
                <a:latin typeface="Calibri"/>
                <a:ea typeface="Calibri"/>
                <a:cs typeface="Calibri"/>
                <a:sym typeface="Calibri"/>
              </a:rPr>
              <a:t> di </a:t>
            </a:r>
            <a:r>
              <a:rPr lang="en-US" sz="1800" dirty="0" err="1">
                <a:solidFill>
                  <a:schemeClr val="dk1"/>
                </a:solidFill>
                <a:latin typeface="Calibri"/>
                <a:ea typeface="Calibri"/>
                <a:cs typeface="Calibri"/>
                <a:sym typeface="Calibri"/>
              </a:rPr>
              <a:t>chuyển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theo</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góc</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đã</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và</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thời</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gian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đã</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được</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xác</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định</a:t>
            </a:r>
            <a:r>
              <a:rPr lang="en-US" sz="1800" dirty="0">
                <a:solidFill>
                  <a:schemeClr val="dk1"/>
                </a:solidFill>
                <a:latin typeface="Calibri"/>
                <a:ea typeface="Calibri"/>
                <a:cs typeface="Calibri"/>
                <a:sym typeface="Calibri"/>
              </a:rPr>
              <a:t> ở 2 </a:t>
            </a:r>
            <a:r>
              <a:rPr lang="en-US" sz="1800" dirty="0" err="1">
                <a:solidFill>
                  <a:schemeClr val="dk1"/>
                </a:solidFill>
                <a:latin typeface="Calibri"/>
                <a:ea typeface="Calibri"/>
                <a:cs typeface="Calibri"/>
                <a:sym typeface="Calibri"/>
              </a:rPr>
              <a:t>chương</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trình</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trên</a:t>
            </a:r>
            <a:r>
              <a:rPr lang="en-US" sz="1800"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a:p>
            <a:pPr marL="9144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1200"/>
              </a:spcBef>
              <a:spcAft>
                <a:spcPts val="0"/>
              </a:spcAft>
              <a:buClr>
                <a:schemeClr val="dk1"/>
              </a:buClr>
              <a:buSzPts val="2400"/>
              <a:buFont typeface="Calibri"/>
              <a:buNone/>
            </a:pPr>
            <a:endParaRPr sz="2400" dirty="0">
              <a:solidFill>
                <a:schemeClr val="dk1"/>
              </a:solidFill>
              <a:latin typeface="Calibri"/>
              <a:ea typeface="Calibri"/>
              <a:cs typeface="Calibri"/>
              <a:sym typeface="Calibri"/>
            </a:endParaRPr>
          </a:p>
        </p:txBody>
      </p:sp>
      <p:sp>
        <p:nvSpPr>
          <p:cNvPr id="147" name="Google Shape;147;p22"/>
          <p:cNvSpPr txBox="1">
            <a:spLocks noGrp="1"/>
          </p:cNvSpPr>
          <p:nvPr>
            <p:ph type="title"/>
          </p:nvPr>
        </p:nvSpPr>
        <p:spPr>
          <a:xfrm>
            <a:off x="235077" y="78613"/>
            <a:ext cx="8673900" cy="451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Mô tả thuật toán</a:t>
            </a:r>
            <a:endParaRPr/>
          </a:p>
        </p:txBody>
      </p:sp>
      <p:pic>
        <p:nvPicPr>
          <p:cNvPr id="148" name="Google Shape;148;p22"/>
          <p:cNvPicPr preferRelativeResize="0"/>
          <p:nvPr/>
        </p:nvPicPr>
        <p:blipFill>
          <a:blip r:embed="rId3">
            <a:alphaModFix/>
          </a:blip>
          <a:stretch>
            <a:fillRect/>
          </a:stretch>
        </p:blipFill>
        <p:spPr>
          <a:xfrm>
            <a:off x="658138" y="2149888"/>
            <a:ext cx="6448425" cy="1000125"/>
          </a:xfrm>
          <a:prstGeom prst="rect">
            <a:avLst/>
          </a:prstGeom>
          <a:noFill/>
          <a:ln>
            <a:noFill/>
          </a:ln>
        </p:spPr>
      </p:pic>
      <p:pic>
        <p:nvPicPr>
          <p:cNvPr id="149" name="Google Shape;149;p22"/>
          <p:cNvPicPr preferRelativeResize="0"/>
          <p:nvPr/>
        </p:nvPicPr>
        <p:blipFill>
          <a:blip r:embed="rId4">
            <a:alphaModFix/>
          </a:blip>
          <a:stretch>
            <a:fillRect/>
          </a:stretch>
        </p:blipFill>
        <p:spPr>
          <a:xfrm>
            <a:off x="658138" y="4338725"/>
            <a:ext cx="5762625" cy="1066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6">
                                            <p:txEl>
                                              <p:pRg st="1" end="1"/>
                                            </p:txEl>
                                          </p:spTgt>
                                        </p:tgtEl>
                                        <p:attrNameLst>
                                          <p:attrName>style.visibility</p:attrName>
                                        </p:attrNameLst>
                                      </p:cBhvr>
                                      <p:to>
                                        <p:strVal val="visible"/>
                                      </p:to>
                                    </p:set>
                                    <p:animEffect transition="in" filter="fade">
                                      <p:cBhvr>
                                        <p:cTn id="7" dur="500"/>
                                        <p:tgtEl>
                                          <p:spTgt spid="14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fade">
                                      <p:cBhvr>
                                        <p:cTn id="12" dur="500"/>
                                        <p:tgtEl>
                                          <p:spTgt spid="1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6">
                                            <p:txEl>
                                              <p:pRg st="4" end="4"/>
                                            </p:txEl>
                                          </p:spTgt>
                                        </p:tgtEl>
                                        <p:attrNameLst>
                                          <p:attrName>style.visibility</p:attrName>
                                        </p:attrNameLst>
                                      </p:cBhvr>
                                      <p:to>
                                        <p:strVal val="visible"/>
                                      </p:to>
                                    </p:set>
                                    <p:animEffect transition="in" filter="fade">
                                      <p:cBhvr>
                                        <p:cTn id="17" dur="500"/>
                                        <p:tgtEl>
                                          <p:spTgt spid="14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49"/>
                                        </p:tgtEl>
                                        <p:attrNameLst>
                                          <p:attrName>style.visibility</p:attrName>
                                        </p:attrNameLst>
                                      </p:cBhvr>
                                      <p:to>
                                        <p:strVal val="visible"/>
                                      </p:to>
                                    </p:set>
                                    <p:animEffect transition="in" filter="barn(inVertical)">
                                      <p:cBhvr>
                                        <p:cTn id="22"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26</a:t>
            </a:fld>
            <a:endParaRPr/>
          </a:p>
        </p:txBody>
      </p:sp>
      <p:sp>
        <p:nvSpPr>
          <p:cNvPr id="155" name="Google Shape;155;p23"/>
          <p:cNvSpPr txBox="1"/>
          <p:nvPr/>
        </p:nvSpPr>
        <p:spPr>
          <a:xfrm>
            <a:off x="128850" y="644927"/>
            <a:ext cx="8886300" cy="5463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2400" b="1" dirty="0" err="1">
                <a:solidFill>
                  <a:schemeClr val="dk1"/>
                </a:solidFill>
                <a:latin typeface="Calibri"/>
                <a:ea typeface="Calibri"/>
                <a:cs typeface="Calibri"/>
                <a:sym typeface="Calibri"/>
              </a:rPr>
              <a:t>Bước</a:t>
            </a:r>
            <a:r>
              <a:rPr lang="en-US" sz="2400" b="1" dirty="0">
                <a:solidFill>
                  <a:schemeClr val="dk1"/>
                </a:solidFill>
                <a:latin typeface="Calibri"/>
                <a:ea typeface="Calibri"/>
                <a:cs typeface="Calibri"/>
                <a:sym typeface="Calibri"/>
              </a:rPr>
              <a:t> 3:</a:t>
            </a:r>
            <a:r>
              <a:rPr lang="en-US" sz="2400" dirty="0">
                <a:solidFill>
                  <a:schemeClr val="dk1"/>
                </a:solidFill>
                <a:latin typeface="Calibri"/>
                <a:ea typeface="Calibri"/>
                <a:cs typeface="Calibri"/>
                <a:sym typeface="Calibri"/>
              </a:rPr>
              <a:t> Logic </a:t>
            </a:r>
            <a:r>
              <a:rPr lang="en-US" sz="2400" dirty="0" err="1">
                <a:solidFill>
                  <a:schemeClr val="dk1"/>
                </a:solidFill>
                <a:latin typeface="Calibri"/>
                <a:ea typeface="Calibri"/>
                <a:cs typeface="Calibri"/>
                <a:sym typeface="Calibri"/>
              </a:rPr>
              <a:t>vẽ</a:t>
            </a:r>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MarsBot</a:t>
            </a:r>
            <a:endParaRPr sz="2400" dirty="0">
              <a:solidFill>
                <a:schemeClr val="dk1"/>
              </a:solidFill>
              <a:latin typeface="Calibri"/>
              <a:ea typeface="Calibri"/>
              <a:cs typeface="Calibri"/>
              <a:sym typeface="Calibri"/>
            </a:endParaRPr>
          </a:p>
          <a:p>
            <a:pPr marL="457200" lvl="0" indent="-342900" algn="l" rtl="0">
              <a:lnSpc>
                <a:spcPct val="115000"/>
              </a:lnSpc>
              <a:spcBef>
                <a:spcPts val="1200"/>
              </a:spcBef>
              <a:spcAft>
                <a:spcPts val="0"/>
              </a:spcAft>
              <a:buClr>
                <a:schemeClr val="dk1"/>
              </a:buClr>
              <a:buSzPts val="1800"/>
              <a:buFont typeface="Calibri"/>
              <a:buChar char="●"/>
            </a:pPr>
            <a:r>
              <a:rPr lang="en-US" sz="1800" dirty="0" err="1">
                <a:solidFill>
                  <a:schemeClr val="dk1"/>
                </a:solidFill>
                <a:latin typeface="Calibri"/>
                <a:ea typeface="Calibri"/>
                <a:cs typeface="Calibri"/>
                <a:sym typeface="Calibri"/>
              </a:rPr>
              <a:t>Cuối</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cùng</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chương</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trình</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sẽ</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chuyển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đến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nhảy</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đến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chương</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trình</a:t>
            </a:r>
            <a:r>
              <a:rPr lang="en-US" sz="1800" dirty="0">
                <a:solidFill>
                  <a:schemeClr val="dk1"/>
                </a:solidFill>
                <a:latin typeface="Calibri"/>
                <a:ea typeface="Calibri"/>
                <a:cs typeface="Calibri"/>
                <a:sym typeface="Calibri"/>
              </a:rPr>
              <a:t> UNTRACK </a:t>
            </a:r>
            <a:r>
              <a:rPr lang="en-US" sz="1800" dirty="0" err="1">
                <a:solidFill>
                  <a:schemeClr val="dk1"/>
                </a:solidFill>
                <a:latin typeface="Calibri"/>
                <a:ea typeface="Calibri"/>
                <a:cs typeface="Calibri"/>
                <a:sym typeface="Calibri"/>
              </a:rPr>
              <a:t>để</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dừng</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việc</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để</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lại</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vết</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và</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tiếp</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tục</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đọc</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các</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phần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tử</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tiếp</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theo</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trong</a:t>
            </a:r>
            <a:r>
              <a:rPr lang="en-US" sz="1800" dirty="0">
                <a:solidFill>
                  <a:schemeClr val="dk1"/>
                </a:solidFill>
                <a:latin typeface="Calibri"/>
                <a:ea typeface="Calibri"/>
                <a:cs typeface="Calibri"/>
                <a:sym typeface="Calibri"/>
              </a:rPr>
              <a:t> postscript </a:t>
            </a:r>
            <a:r>
              <a:rPr lang="en-US" sz="1800" dirty="0" err="1">
                <a:solidFill>
                  <a:schemeClr val="dk1"/>
                </a:solidFill>
                <a:latin typeface="Calibri"/>
                <a:ea typeface="Calibri"/>
                <a:cs typeface="Calibri"/>
                <a:sym typeface="Calibri"/>
              </a:rPr>
              <a:t>cho</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đến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khi</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nội</a:t>
            </a:r>
            <a:r>
              <a:rPr lang="en-US" sz="1800" dirty="0">
                <a:solidFill>
                  <a:schemeClr val="dk1"/>
                </a:solidFill>
                <a:latin typeface="Calibri"/>
                <a:ea typeface="Calibri"/>
                <a:cs typeface="Calibri"/>
                <a:sym typeface="Calibri"/>
              </a:rPr>
              <a:t> dung ở </a:t>
            </a:r>
            <a:r>
              <a:rPr lang="en-US" sz="1800" dirty="0" err="1">
                <a:solidFill>
                  <a:schemeClr val="dk1"/>
                </a:solidFill>
                <a:latin typeface="Calibri"/>
                <a:ea typeface="Calibri"/>
                <a:cs typeface="Calibri"/>
                <a:sym typeface="Calibri"/>
              </a:rPr>
              <a:t>thanh</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ghi</a:t>
            </a:r>
            <a:r>
              <a:rPr lang="en-US" sz="1800" dirty="0">
                <a:solidFill>
                  <a:schemeClr val="dk1"/>
                </a:solidFill>
                <a:latin typeface="Calibri"/>
                <a:ea typeface="Calibri"/>
                <a:cs typeface="Calibri"/>
                <a:sym typeface="Calibri"/>
              </a:rPr>
              <a:t> $a2 </a:t>
            </a:r>
            <a:r>
              <a:rPr lang="en-US" sz="1800" dirty="0" err="1">
                <a:solidFill>
                  <a:schemeClr val="dk1"/>
                </a:solidFill>
                <a:latin typeface="Calibri"/>
                <a:ea typeface="Calibri"/>
                <a:cs typeface="Calibri"/>
                <a:sym typeface="Calibri"/>
              </a:rPr>
              <a:t>trùng</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với</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nội</a:t>
            </a:r>
            <a:r>
              <a:rPr lang="en-US" sz="1800" dirty="0">
                <a:solidFill>
                  <a:schemeClr val="dk1"/>
                </a:solidFill>
                <a:latin typeface="Calibri"/>
                <a:ea typeface="Calibri"/>
                <a:cs typeface="Calibri"/>
                <a:sym typeface="Calibri"/>
              </a:rPr>
              <a:t> dung </a:t>
            </a:r>
            <a:r>
              <a:rPr lang="en-US" sz="1800" dirty="0" err="1">
                <a:solidFill>
                  <a:schemeClr val="dk1"/>
                </a:solidFill>
                <a:latin typeface="Calibri"/>
                <a:ea typeface="Calibri"/>
                <a:cs typeface="Calibri"/>
                <a:sym typeface="Calibri"/>
              </a:rPr>
              <a:t>của</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thanh</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ghi</a:t>
            </a:r>
            <a:r>
              <a:rPr lang="en-US" sz="1800" dirty="0">
                <a:solidFill>
                  <a:schemeClr val="dk1"/>
                </a:solidFill>
                <a:latin typeface="Calibri"/>
                <a:ea typeface="Calibri"/>
                <a:cs typeface="Calibri"/>
                <a:sym typeface="Calibri"/>
              </a:rPr>
              <a:t> $a1 (</a:t>
            </a:r>
            <a:r>
              <a:rPr lang="en-US" sz="1800" dirty="0" err="1">
                <a:solidFill>
                  <a:schemeClr val="dk1"/>
                </a:solidFill>
                <a:latin typeface="Calibri"/>
                <a:ea typeface="Calibri"/>
                <a:cs typeface="Calibri"/>
                <a:sym typeface="Calibri"/>
              </a:rPr>
              <a:t>địa</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chỉ</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kết</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thúc</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của</a:t>
            </a:r>
            <a:r>
              <a:rPr lang="en-US" sz="1800" dirty="0">
                <a:solidFill>
                  <a:schemeClr val="dk1"/>
                </a:solidFill>
                <a:latin typeface="Calibri"/>
                <a:ea typeface="Calibri"/>
                <a:cs typeface="Calibri"/>
                <a:sym typeface="Calibri"/>
              </a:rPr>
              <a:t> postscript). Khi $a2 = $a1 </a:t>
            </a:r>
            <a:r>
              <a:rPr lang="en-US" sz="1800" dirty="0" err="1">
                <a:solidFill>
                  <a:schemeClr val="dk1"/>
                </a:solidFill>
                <a:latin typeface="Calibri"/>
                <a:ea typeface="Calibri"/>
                <a:cs typeface="Calibri"/>
                <a:sym typeface="Calibri"/>
              </a:rPr>
              <a:t>thì</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chương</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trình</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chuyển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đến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end_script</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để</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dừng</a:t>
            </a:r>
            <a:r>
              <a:rPr lang="en-US" sz="1800" dirty="0">
                <a:solidFill>
                  <a:schemeClr val="dk1"/>
                </a:solidFill>
                <a:latin typeface="Calibri"/>
                <a:ea typeface="Calibri"/>
                <a:cs typeface="Calibri"/>
                <a:sym typeface="Calibri"/>
              </a:rPr>
              <a:t> con bot</a:t>
            </a:r>
            <a:endParaRPr sz="18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18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1800" dirty="0">
              <a:solidFill>
                <a:schemeClr val="dk1"/>
              </a:solidFill>
            </a:endParaRPr>
          </a:p>
          <a:p>
            <a:pPr marL="0" lvl="0" indent="0" algn="l" rtl="0">
              <a:lnSpc>
                <a:spcPct val="115000"/>
              </a:lnSpc>
              <a:spcBef>
                <a:spcPts val="1200"/>
              </a:spcBef>
              <a:spcAft>
                <a:spcPts val="0"/>
              </a:spcAft>
              <a:buNone/>
            </a:pPr>
            <a:endParaRPr sz="1800" dirty="0">
              <a:solidFill>
                <a:schemeClr val="dk1"/>
              </a:solidFill>
              <a:latin typeface="Calibri"/>
              <a:ea typeface="Calibri"/>
              <a:cs typeface="Calibri"/>
              <a:sym typeface="Calibri"/>
            </a:endParaRPr>
          </a:p>
          <a:p>
            <a:pPr marL="9144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1200"/>
              </a:spcBef>
              <a:spcAft>
                <a:spcPts val="0"/>
              </a:spcAft>
              <a:buClr>
                <a:schemeClr val="dk1"/>
              </a:buClr>
              <a:buSzPts val="2400"/>
              <a:buFont typeface="Calibri"/>
              <a:buNone/>
            </a:pPr>
            <a:endParaRPr sz="2400" dirty="0">
              <a:solidFill>
                <a:schemeClr val="dk1"/>
              </a:solidFill>
              <a:latin typeface="Calibri"/>
              <a:ea typeface="Calibri"/>
              <a:cs typeface="Calibri"/>
              <a:sym typeface="Calibri"/>
            </a:endParaRPr>
          </a:p>
        </p:txBody>
      </p:sp>
      <p:sp>
        <p:nvSpPr>
          <p:cNvPr id="156" name="Google Shape;156;p23"/>
          <p:cNvSpPr txBox="1">
            <a:spLocks noGrp="1"/>
          </p:cNvSpPr>
          <p:nvPr>
            <p:ph type="title"/>
          </p:nvPr>
        </p:nvSpPr>
        <p:spPr>
          <a:xfrm>
            <a:off x="235077" y="78613"/>
            <a:ext cx="8673900" cy="451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Mô tả thuật toán</a:t>
            </a:r>
            <a:endParaRPr/>
          </a:p>
        </p:txBody>
      </p:sp>
      <p:pic>
        <p:nvPicPr>
          <p:cNvPr id="157" name="Google Shape;157;p23"/>
          <p:cNvPicPr preferRelativeResize="0"/>
          <p:nvPr/>
        </p:nvPicPr>
        <p:blipFill>
          <a:blip r:embed="rId3">
            <a:alphaModFix/>
          </a:blip>
          <a:stretch>
            <a:fillRect/>
          </a:stretch>
        </p:blipFill>
        <p:spPr>
          <a:xfrm>
            <a:off x="670250" y="2814578"/>
            <a:ext cx="8157024" cy="2829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5">
                                            <p:txEl>
                                              <p:pRg st="1" end="1"/>
                                            </p:txEl>
                                          </p:spTgt>
                                        </p:tgtEl>
                                        <p:attrNameLst>
                                          <p:attrName>style.visibility</p:attrName>
                                        </p:attrNameLst>
                                      </p:cBhvr>
                                      <p:to>
                                        <p:strVal val="visible"/>
                                      </p:to>
                                    </p:set>
                                    <p:animEffect transition="in" filter="barn(inVertical)">
                                      <p:cBhvr>
                                        <p:cTn id="7" dur="500"/>
                                        <p:tgtEl>
                                          <p:spTgt spid="1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57"/>
                                        </p:tgtEl>
                                        <p:attrNameLst>
                                          <p:attrName>style.visibility</p:attrName>
                                        </p:attrNameLst>
                                      </p:cBhvr>
                                      <p:to>
                                        <p:strVal val="visible"/>
                                      </p:to>
                                    </p:set>
                                    <p:animEffect transition="in" filter="wheel(1)">
                                      <p:cBhvr>
                                        <p:cTn id="12" dur="20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27</a:t>
            </a:fld>
            <a:endParaRPr/>
          </a:p>
        </p:txBody>
      </p:sp>
      <p:sp>
        <p:nvSpPr>
          <p:cNvPr id="155" name="Google Shape;155;p23"/>
          <p:cNvSpPr txBox="1"/>
          <p:nvPr/>
        </p:nvSpPr>
        <p:spPr>
          <a:xfrm>
            <a:off x="128850" y="644927"/>
            <a:ext cx="8886300" cy="5463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2400" b="1" dirty="0" err="1">
                <a:solidFill>
                  <a:schemeClr val="dk1"/>
                </a:solidFill>
                <a:latin typeface="Calibri"/>
                <a:ea typeface="Calibri"/>
                <a:cs typeface="Calibri"/>
                <a:sym typeface="Calibri"/>
              </a:rPr>
              <a:t>Bước</a:t>
            </a:r>
            <a:r>
              <a:rPr lang="en-US" sz="2400" b="1" dirty="0">
                <a:solidFill>
                  <a:schemeClr val="dk1"/>
                </a:solidFill>
                <a:latin typeface="Calibri"/>
                <a:ea typeface="Calibri"/>
                <a:cs typeface="Calibri"/>
                <a:sym typeface="Calibri"/>
              </a:rPr>
              <a:t> 3:</a:t>
            </a:r>
            <a:r>
              <a:rPr lang="en-US" sz="2400" dirty="0">
                <a:solidFill>
                  <a:schemeClr val="dk1"/>
                </a:solidFill>
                <a:latin typeface="Calibri"/>
                <a:ea typeface="Calibri"/>
                <a:cs typeface="Calibri"/>
                <a:sym typeface="Calibri"/>
              </a:rPr>
              <a:t> Logic </a:t>
            </a:r>
            <a:r>
              <a:rPr lang="en-US" sz="2400" dirty="0" err="1">
                <a:solidFill>
                  <a:schemeClr val="dk1"/>
                </a:solidFill>
                <a:latin typeface="Calibri"/>
                <a:ea typeface="Calibri"/>
                <a:cs typeface="Calibri"/>
                <a:sym typeface="Calibri"/>
              </a:rPr>
              <a:t>vẽ</a:t>
            </a:r>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MarsBot</a:t>
            </a:r>
            <a:endParaRPr sz="2400" dirty="0">
              <a:solidFill>
                <a:schemeClr val="dk1"/>
              </a:solidFill>
              <a:latin typeface="Calibri"/>
              <a:ea typeface="Calibri"/>
              <a:cs typeface="Calibri"/>
              <a:sym typeface="Calibri"/>
            </a:endParaRPr>
          </a:p>
          <a:p>
            <a:pPr marL="457200" lvl="0" indent="-342900">
              <a:lnSpc>
                <a:spcPct val="115000"/>
              </a:lnSpc>
              <a:spcBef>
                <a:spcPts val="1200"/>
              </a:spcBef>
              <a:buClr>
                <a:schemeClr val="dk1"/>
              </a:buClr>
              <a:buSzPts val="1800"/>
              <a:buFont typeface="Calibri"/>
              <a:buChar char="●"/>
            </a:pPr>
            <a:r>
              <a:rPr lang="en-ID" sz="1800" dirty="0" err="1"/>
              <a:t>Tăng</a:t>
            </a:r>
            <a:r>
              <a:rPr lang="en-ID" sz="1800" dirty="0"/>
              <a:t> </a:t>
            </a:r>
            <a:r>
              <a:rPr lang="en-ID" sz="1800" dirty="0" err="1"/>
              <a:t>địa</a:t>
            </a:r>
            <a:r>
              <a:rPr lang="en-ID" sz="1800" dirty="0"/>
              <a:t> </a:t>
            </a:r>
            <a:r>
              <a:rPr lang="en-ID" sz="1800" dirty="0" err="1"/>
              <a:t>chỉ</a:t>
            </a:r>
            <a:r>
              <a:rPr lang="en-ID" sz="1800" dirty="0"/>
              <a:t> </a:t>
            </a:r>
            <a:r>
              <a:rPr lang="en-ID" sz="1800" dirty="0" err="1"/>
              <a:t>chứa</a:t>
            </a:r>
            <a:r>
              <a:rPr lang="en-ID" sz="1800" dirty="0"/>
              <a:t> </a:t>
            </a:r>
            <a:r>
              <a:rPr lang="en-ID" sz="1800" dirty="0" err="1"/>
              <a:t>trong</a:t>
            </a:r>
            <a:r>
              <a:rPr lang="en-ID" sz="1800" dirty="0"/>
              <a:t> </a:t>
            </a:r>
            <a:r>
              <a:rPr lang="en-ID" sz="1800" dirty="0" err="1"/>
              <a:t>thanh</a:t>
            </a:r>
            <a:r>
              <a:rPr lang="en-ID" sz="1800" dirty="0"/>
              <a:t> </a:t>
            </a:r>
            <a:r>
              <a:rPr lang="en-ID" sz="1800" dirty="0" err="1"/>
              <a:t>ghi</a:t>
            </a:r>
            <a:r>
              <a:rPr lang="en-ID" sz="1800" dirty="0"/>
              <a:t> </a:t>
            </a:r>
            <a:r>
              <a:rPr lang="en-ID" sz="1800" dirty="0" err="1"/>
              <a:t>epc</a:t>
            </a:r>
            <a:r>
              <a:rPr lang="en-ID" sz="1800" dirty="0"/>
              <a:t> </a:t>
            </a:r>
            <a:r>
              <a:rPr lang="en-ID" sz="1800" dirty="0" err="1"/>
              <a:t>bằng</a:t>
            </a:r>
            <a:r>
              <a:rPr lang="en-ID" sz="1800" dirty="0"/>
              <a:t> </a:t>
            </a:r>
            <a:r>
              <a:rPr lang="en-ID" sz="1800" dirty="0" err="1"/>
              <a:t>cách</a:t>
            </a:r>
            <a:r>
              <a:rPr lang="en-ID" sz="1800" dirty="0"/>
              <a:t> </a:t>
            </a:r>
            <a:r>
              <a:rPr lang="en-ID" sz="1800" dirty="0" err="1"/>
              <a:t>sử</a:t>
            </a:r>
            <a:r>
              <a:rPr lang="en-ID" sz="1800" dirty="0"/>
              <a:t> </a:t>
            </a:r>
            <a:r>
              <a:rPr lang="en-ID" sz="1800" dirty="0" err="1"/>
              <a:t>dụng</a:t>
            </a:r>
            <a:r>
              <a:rPr lang="en-ID" sz="1800" dirty="0"/>
              <a:t> 2 </a:t>
            </a:r>
            <a:r>
              <a:rPr lang="en-ID" sz="1800" dirty="0" err="1"/>
              <a:t>lệnh</a:t>
            </a:r>
            <a:r>
              <a:rPr lang="en-ID" sz="1800" dirty="0"/>
              <a:t> mfc0 </a:t>
            </a:r>
            <a:r>
              <a:rPr lang="en-ID" sz="1800" dirty="0" err="1"/>
              <a:t>để</a:t>
            </a:r>
            <a:r>
              <a:rPr lang="en-ID" sz="1800" dirty="0"/>
              <a:t> </a:t>
            </a:r>
            <a:r>
              <a:rPr lang="en-ID" sz="1800" dirty="0" err="1"/>
              <a:t>đọc</a:t>
            </a:r>
            <a:r>
              <a:rPr lang="en-ID" sz="1800" dirty="0"/>
              <a:t> </a:t>
            </a:r>
            <a:r>
              <a:rPr lang="en-ID" sz="1800" dirty="0" err="1"/>
              <a:t>thanh</a:t>
            </a:r>
            <a:r>
              <a:rPr lang="en-ID" sz="1800" dirty="0"/>
              <a:t> </a:t>
            </a:r>
            <a:r>
              <a:rPr lang="en-ID" sz="1800" dirty="0" err="1"/>
              <a:t>ghi</a:t>
            </a:r>
            <a:r>
              <a:rPr lang="en-ID" sz="1800" dirty="0"/>
              <a:t> </a:t>
            </a:r>
            <a:r>
              <a:rPr lang="en-ID" sz="1800" dirty="0" err="1"/>
              <a:t>trong</a:t>
            </a:r>
            <a:r>
              <a:rPr lang="en-ID" sz="1800" dirty="0"/>
              <a:t> </a:t>
            </a:r>
            <a:r>
              <a:rPr lang="en-ID" sz="1800" dirty="0" err="1"/>
              <a:t>bộ</a:t>
            </a:r>
            <a:r>
              <a:rPr lang="en-ID" sz="1800" dirty="0"/>
              <a:t> </a:t>
            </a:r>
            <a:r>
              <a:rPr lang="en-ID" sz="1800" dirty="0" err="1"/>
              <a:t>đồng</a:t>
            </a:r>
            <a:r>
              <a:rPr lang="en-ID" sz="1800" dirty="0"/>
              <a:t> </a:t>
            </a:r>
            <a:r>
              <a:rPr lang="en-ID" sz="1800" dirty="0" err="1"/>
              <a:t>xử</a:t>
            </a:r>
            <a:r>
              <a:rPr lang="en-ID" sz="1800" dirty="0"/>
              <a:t> </a:t>
            </a:r>
            <a:r>
              <a:rPr lang="en-ID" sz="1800" dirty="0" err="1"/>
              <a:t>lý</a:t>
            </a:r>
            <a:r>
              <a:rPr lang="en-ID" sz="1800" dirty="0"/>
              <a:t> C0 </a:t>
            </a:r>
            <a:r>
              <a:rPr lang="en-ID" sz="1800" dirty="0" err="1"/>
              <a:t>và</a:t>
            </a:r>
            <a:r>
              <a:rPr lang="en-ID" sz="1800" dirty="0"/>
              <a:t> mtc0 </a:t>
            </a:r>
            <a:r>
              <a:rPr lang="en-ID" sz="1800" dirty="0" err="1"/>
              <a:t>để</a:t>
            </a:r>
            <a:r>
              <a:rPr lang="en-ID" sz="1800" dirty="0"/>
              <a:t> </a:t>
            </a:r>
            <a:r>
              <a:rPr lang="en-ID" sz="1800" dirty="0" err="1"/>
              <a:t>ghi</a:t>
            </a:r>
            <a:r>
              <a:rPr lang="en-ID" sz="1800" dirty="0"/>
              <a:t> </a:t>
            </a:r>
            <a:r>
              <a:rPr lang="en-ID" sz="1800" dirty="0" err="1"/>
              <a:t>giá</a:t>
            </a:r>
            <a:r>
              <a:rPr lang="en-ID" sz="1800" dirty="0"/>
              <a:t> </a:t>
            </a:r>
            <a:r>
              <a:rPr lang="en-ID" sz="1800" dirty="0" err="1"/>
              <a:t>trị</a:t>
            </a:r>
            <a:r>
              <a:rPr lang="en-ID" sz="1800" dirty="0"/>
              <a:t> </a:t>
            </a:r>
            <a:r>
              <a:rPr lang="en-ID" sz="1800" dirty="0" err="1"/>
              <a:t>vào</a:t>
            </a:r>
            <a:r>
              <a:rPr lang="en-ID" sz="1800" dirty="0"/>
              <a:t> </a:t>
            </a:r>
            <a:r>
              <a:rPr lang="en-ID" sz="1800" dirty="0" err="1"/>
              <a:t>thanh</a:t>
            </a:r>
            <a:r>
              <a:rPr lang="en-ID" sz="1800" dirty="0"/>
              <a:t> </a:t>
            </a:r>
            <a:r>
              <a:rPr lang="en-ID" sz="1800" dirty="0" err="1"/>
              <a:t>ghi</a:t>
            </a:r>
            <a:r>
              <a:rPr lang="en-ID" sz="1800" dirty="0"/>
              <a:t> </a:t>
            </a:r>
            <a:r>
              <a:rPr lang="en-ID" sz="1800" dirty="0" err="1"/>
              <a:t>trong</a:t>
            </a:r>
            <a:r>
              <a:rPr lang="en-ID" sz="1800" dirty="0"/>
              <a:t> </a:t>
            </a:r>
            <a:r>
              <a:rPr lang="en-ID" sz="1800" dirty="0" err="1"/>
              <a:t>bộ</a:t>
            </a:r>
            <a:r>
              <a:rPr lang="en-ID" sz="1800" dirty="0"/>
              <a:t> </a:t>
            </a:r>
            <a:r>
              <a:rPr lang="en-ID" sz="1800" dirty="0" err="1"/>
              <a:t>đồng</a:t>
            </a:r>
            <a:r>
              <a:rPr lang="en-ID" sz="1800" dirty="0"/>
              <a:t> </a:t>
            </a:r>
            <a:r>
              <a:rPr lang="en-ID" sz="1800" dirty="0" err="1"/>
              <a:t>xử</a:t>
            </a:r>
            <a:r>
              <a:rPr lang="en-ID" sz="1800" dirty="0"/>
              <a:t> </a:t>
            </a:r>
            <a:r>
              <a:rPr lang="en-ID" sz="1800" dirty="0" err="1"/>
              <a:t>lý</a:t>
            </a:r>
            <a:r>
              <a:rPr lang="en-ID" sz="1800" dirty="0"/>
              <a:t> C0</a:t>
            </a:r>
            <a:endParaRPr sz="18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1800" dirty="0">
              <a:solidFill>
                <a:schemeClr val="dk1"/>
              </a:solidFill>
            </a:endParaRPr>
          </a:p>
          <a:p>
            <a:pPr marL="0" lvl="0" indent="0" algn="l" rtl="0">
              <a:lnSpc>
                <a:spcPct val="115000"/>
              </a:lnSpc>
              <a:spcBef>
                <a:spcPts val="1200"/>
              </a:spcBef>
              <a:spcAft>
                <a:spcPts val="0"/>
              </a:spcAft>
              <a:buNone/>
            </a:pPr>
            <a:endParaRPr sz="1800" dirty="0">
              <a:solidFill>
                <a:schemeClr val="dk1"/>
              </a:solidFill>
              <a:latin typeface="Calibri"/>
              <a:ea typeface="Calibri"/>
              <a:cs typeface="Calibri"/>
              <a:sym typeface="Calibri"/>
            </a:endParaRPr>
          </a:p>
          <a:p>
            <a:pPr marL="9144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1200"/>
              </a:spcBef>
              <a:spcAft>
                <a:spcPts val="0"/>
              </a:spcAft>
              <a:buClr>
                <a:schemeClr val="dk1"/>
              </a:buClr>
              <a:buSzPts val="2400"/>
              <a:buFont typeface="Calibri"/>
              <a:buNone/>
            </a:pPr>
            <a:endParaRPr sz="2400" dirty="0">
              <a:solidFill>
                <a:schemeClr val="dk1"/>
              </a:solidFill>
              <a:latin typeface="Calibri"/>
              <a:ea typeface="Calibri"/>
              <a:cs typeface="Calibri"/>
              <a:sym typeface="Calibri"/>
            </a:endParaRPr>
          </a:p>
        </p:txBody>
      </p:sp>
      <p:sp>
        <p:nvSpPr>
          <p:cNvPr id="156" name="Google Shape;156;p23"/>
          <p:cNvSpPr txBox="1">
            <a:spLocks noGrp="1"/>
          </p:cNvSpPr>
          <p:nvPr>
            <p:ph type="title"/>
          </p:nvPr>
        </p:nvSpPr>
        <p:spPr>
          <a:xfrm>
            <a:off x="235077" y="78613"/>
            <a:ext cx="8673900" cy="451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Mô tả thuật toán</a:t>
            </a:r>
            <a:endParaRPr/>
          </a:p>
        </p:txBody>
      </p:sp>
      <p:pic>
        <p:nvPicPr>
          <p:cNvPr id="2" name="Picture 1">
            <a:extLst>
              <a:ext uri="{FF2B5EF4-FFF2-40B4-BE49-F238E27FC236}">
                <a16:creationId xmlns:a16="http://schemas.microsoft.com/office/drawing/2014/main" id="{0C1D3D07-230B-CE2C-380A-D91752F99926}"/>
              </a:ext>
            </a:extLst>
          </p:cNvPr>
          <p:cNvPicPr>
            <a:picLocks noChangeAspect="1"/>
          </p:cNvPicPr>
          <p:nvPr/>
        </p:nvPicPr>
        <p:blipFill>
          <a:blip r:embed="rId3"/>
          <a:stretch>
            <a:fillRect/>
          </a:stretch>
        </p:blipFill>
        <p:spPr>
          <a:xfrm>
            <a:off x="561113" y="2748580"/>
            <a:ext cx="8021774" cy="2578428"/>
          </a:xfrm>
          <a:prstGeom prst="rect">
            <a:avLst/>
          </a:prstGeom>
        </p:spPr>
      </p:pic>
    </p:spTree>
    <p:extLst>
      <p:ext uri="{BB962C8B-B14F-4D97-AF65-F5344CB8AC3E}">
        <p14:creationId xmlns:p14="http://schemas.microsoft.com/office/powerpoint/2010/main" val="207838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5">
                                            <p:txEl>
                                              <p:pRg st="1" end="1"/>
                                            </p:txEl>
                                          </p:spTgt>
                                        </p:tgtEl>
                                        <p:attrNameLst>
                                          <p:attrName>style.visibility</p:attrName>
                                        </p:attrNameLst>
                                      </p:cBhvr>
                                      <p:to>
                                        <p:strVal val="visible"/>
                                      </p:to>
                                    </p:set>
                                    <p:animEffect transition="in" filter="wipe(down)">
                                      <p:cBhvr>
                                        <p:cTn id="7" dur="500"/>
                                        <p:tgtEl>
                                          <p:spTgt spid="1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28</a:t>
            </a:fld>
            <a:endParaRPr/>
          </a:p>
        </p:txBody>
      </p:sp>
      <p:sp>
        <p:nvSpPr>
          <p:cNvPr id="155" name="Google Shape;155;p23"/>
          <p:cNvSpPr txBox="1"/>
          <p:nvPr/>
        </p:nvSpPr>
        <p:spPr>
          <a:xfrm>
            <a:off x="128850" y="644927"/>
            <a:ext cx="8886300" cy="5463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2400" b="1" dirty="0" err="1">
                <a:solidFill>
                  <a:schemeClr val="dk1"/>
                </a:solidFill>
                <a:latin typeface="Calibri"/>
                <a:ea typeface="Calibri"/>
                <a:cs typeface="Calibri"/>
                <a:sym typeface="Calibri"/>
              </a:rPr>
              <a:t>Bước</a:t>
            </a:r>
            <a:r>
              <a:rPr lang="en-US" sz="2400" b="1" dirty="0">
                <a:solidFill>
                  <a:schemeClr val="dk1"/>
                </a:solidFill>
                <a:latin typeface="Calibri"/>
                <a:ea typeface="Calibri"/>
                <a:cs typeface="Calibri"/>
                <a:sym typeface="Calibri"/>
              </a:rPr>
              <a:t> 3:</a:t>
            </a:r>
            <a:r>
              <a:rPr lang="en-US" sz="2400" dirty="0">
                <a:solidFill>
                  <a:schemeClr val="dk1"/>
                </a:solidFill>
                <a:latin typeface="Calibri"/>
                <a:ea typeface="Calibri"/>
                <a:cs typeface="Calibri"/>
                <a:sym typeface="Calibri"/>
              </a:rPr>
              <a:t> Logic </a:t>
            </a:r>
            <a:r>
              <a:rPr lang="en-US" sz="2400" dirty="0" err="1">
                <a:solidFill>
                  <a:schemeClr val="dk1"/>
                </a:solidFill>
                <a:latin typeface="Calibri"/>
                <a:ea typeface="Calibri"/>
                <a:cs typeface="Calibri"/>
                <a:sym typeface="Calibri"/>
              </a:rPr>
              <a:t>vẽ</a:t>
            </a:r>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MarsBot</a:t>
            </a:r>
            <a:endParaRPr sz="2400" dirty="0">
              <a:solidFill>
                <a:schemeClr val="dk1"/>
              </a:solidFill>
              <a:latin typeface="Calibri"/>
              <a:ea typeface="Calibri"/>
              <a:cs typeface="Calibri"/>
              <a:sym typeface="Calibri"/>
            </a:endParaRPr>
          </a:p>
          <a:p>
            <a:pPr marL="457200" lvl="0" indent="-342900">
              <a:lnSpc>
                <a:spcPct val="115000"/>
              </a:lnSpc>
              <a:spcBef>
                <a:spcPts val="1200"/>
              </a:spcBef>
              <a:buClr>
                <a:schemeClr val="dk1"/>
              </a:buClr>
              <a:buSzPts val="1800"/>
              <a:buFont typeface="Calibri"/>
              <a:buChar char="●"/>
            </a:pPr>
            <a:r>
              <a:rPr lang="vi-VN" sz="1600" dirty="0"/>
              <a:t>Khôi phục giá trị của các thanh ghi đã lưu từ Stack và lệnh eret giúp quay trở về thực hiện chương trình chính sau khi xử lý xong các đoạn mã Exception bằng cách gán nội dung thanh ghi PC bằng giá trị trong thanh ghi $14(epc). Khi đó thanh ghi $14 (epc) sẽ chứa địa chỉ kế tiếp của chương trình chính. </a:t>
            </a:r>
            <a:endParaRPr sz="1600" dirty="0">
              <a:solidFill>
                <a:schemeClr val="dk1"/>
              </a:solidFill>
            </a:endParaRPr>
          </a:p>
          <a:p>
            <a:pPr marL="0" lvl="0" indent="0" algn="l" rtl="0">
              <a:lnSpc>
                <a:spcPct val="115000"/>
              </a:lnSpc>
              <a:spcBef>
                <a:spcPts val="1200"/>
              </a:spcBef>
              <a:spcAft>
                <a:spcPts val="0"/>
              </a:spcAft>
              <a:buNone/>
            </a:pPr>
            <a:endParaRPr sz="1800" dirty="0">
              <a:solidFill>
                <a:schemeClr val="dk1"/>
              </a:solidFill>
              <a:latin typeface="Calibri"/>
              <a:ea typeface="Calibri"/>
              <a:cs typeface="Calibri"/>
              <a:sym typeface="Calibri"/>
            </a:endParaRPr>
          </a:p>
          <a:p>
            <a:pPr marL="9144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1200"/>
              </a:spcBef>
              <a:spcAft>
                <a:spcPts val="0"/>
              </a:spcAft>
              <a:buClr>
                <a:schemeClr val="dk1"/>
              </a:buClr>
              <a:buSzPts val="2400"/>
              <a:buFont typeface="Calibri"/>
              <a:buNone/>
            </a:pPr>
            <a:endParaRPr sz="2400" dirty="0">
              <a:solidFill>
                <a:schemeClr val="dk1"/>
              </a:solidFill>
              <a:latin typeface="Calibri"/>
              <a:ea typeface="Calibri"/>
              <a:cs typeface="Calibri"/>
              <a:sym typeface="Calibri"/>
            </a:endParaRPr>
          </a:p>
        </p:txBody>
      </p:sp>
      <p:sp>
        <p:nvSpPr>
          <p:cNvPr id="156" name="Google Shape;156;p23"/>
          <p:cNvSpPr txBox="1">
            <a:spLocks noGrp="1"/>
          </p:cNvSpPr>
          <p:nvPr>
            <p:ph type="title"/>
          </p:nvPr>
        </p:nvSpPr>
        <p:spPr>
          <a:xfrm>
            <a:off x="235077" y="78613"/>
            <a:ext cx="8673900" cy="451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Mô tả thuật toán</a:t>
            </a:r>
            <a:endParaRPr/>
          </a:p>
        </p:txBody>
      </p:sp>
      <p:pic>
        <p:nvPicPr>
          <p:cNvPr id="3" name="Picture 2">
            <a:extLst>
              <a:ext uri="{FF2B5EF4-FFF2-40B4-BE49-F238E27FC236}">
                <a16:creationId xmlns:a16="http://schemas.microsoft.com/office/drawing/2014/main" id="{A9E7384F-EB59-C0A1-0218-232AACA86050}"/>
              </a:ext>
            </a:extLst>
          </p:cNvPr>
          <p:cNvPicPr>
            <a:picLocks noChangeAspect="1"/>
          </p:cNvPicPr>
          <p:nvPr/>
        </p:nvPicPr>
        <p:blipFill>
          <a:blip r:embed="rId3"/>
          <a:stretch>
            <a:fillRect/>
          </a:stretch>
        </p:blipFill>
        <p:spPr>
          <a:xfrm>
            <a:off x="983547" y="2642299"/>
            <a:ext cx="6482655" cy="3440684"/>
          </a:xfrm>
          <a:prstGeom prst="rect">
            <a:avLst/>
          </a:prstGeom>
        </p:spPr>
      </p:pic>
    </p:spTree>
    <p:extLst>
      <p:ext uri="{BB962C8B-B14F-4D97-AF65-F5344CB8AC3E}">
        <p14:creationId xmlns:p14="http://schemas.microsoft.com/office/powerpoint/2010/main" val="403860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xEl>
                                              <p:pRg st="1" end="1"/>
                                            </p:txEl>
                                          </p:spTgt>
                                        </p:tgtEl>
                                        <p:attrNameLst>
                                          <p:attrName>style.visibility</p:attrName>
                                        </p:attrNameLst>
                                      </p:cBhvr>
                                      <p:to>
                                        <p:strVal val="visible"/>
                                      </p:to>
                                    </p:set>
                                    <p:animEffect transition="in" filter="fade">
                                      <p:cBhvr>
                                        <p:cTn id="7" dur="500"/>
                                        <p:tgtEl>
                                          <p:spTgt spid="1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4"/>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29</a:t>
            </a:fld>
            <a:endParaRPr/>
          </a:p>
        </p:txBody>
      </p:sp>
      <p:sp>
        <p:nvSpPr>
          <p:cNvPr id="163" name="Google Shape;163;p24"/>
          <p:cNvSpPr txBox="1"/>
          <p:nvPr/>
        </p:nvSpPr>
        <p:spPr>
          <a:xfrm>
            <a:off x="128850" y="595618"/>
            <a:ext cx="8886300" cy="5539086"/>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2400" b="1" dirty="0" err="1">
                <a:solidFill>
                  <a:schemeClr val="dk1"/>
                </a:solidFill>
                <a:latin typeface="Calibri"/>
                <a:ea typeface="Calibri"/>
                <a:cs typeface="Calibri"/>
                <a:sym typeface="Calibri"/>
              </a:rPr>
              <a:t>Bước</a:t>
            </a:r>
            <a:r>
              <a:rPr lang="en-US" sz="2400" b="1" dirty="0">
                <a:solidFill>
                  <a:schemeClr val="dk1"/>
                </a:solidFill>
                <a:latin typeface="Calibri"/>
                <a:ea typeface="Calibri"/>
                <a:cs typeface="Calibri"/>
                <a:sym typeface="Calibri"/>
              </a:rPr>
              <a:t> 4:</a:t>
            </a:r>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Các</a:t>
            </a:r>
            <a:r>
              <a:rPr lang="en-US" sz="2400" dirty="0">
                <a:solidFill>
                  <a:schemeClr val="dk1"/>
                </a:solidFill>
                <a:latin typeface="Calibri"/>
                <a:ea typeface="Calibri"/>
                <a:cs typeface="Calibri"/>
                <a:sym typeface="Calibri"/>
              </a:rPr>
              <a:t> subroutine </a:t>
            </a:r>
            <a:r>
              <a:rPr lang="en-US" sz="2400" dirty="0" err="1">
                <a:solidFill>
                  <a:schemeClr val="dk1"/>
                </a:solidFill>
                <a:latin typeface="Calibri"/>
                <a:ea typeface="Calibri"/>
                <a:cs typeface="Calibri"/>
                <a:sym typeface="Calibri"/>
              </a:rPr>
              <a:t>của</a:t>
            </a:r>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MarsBot</a:t>
            </a:r>
            <a:endParaRPr sz="2400" dirty="0">
              <a:solidFill>
                <a:schemeClr val="dk1"/>
              </a:solidFill>
              <a:latin typeface="Calibri"/>
              <a:ea typeface="Calibri"/>
              <a:cs typeface="Calibri"/>
              <a:sym typeface="Calibri"/>
            </a:endParaRPr>
          </a:p>
          <a:p>
            <a:pPr marL="457200" lvl="0" indent="-342900" algn="l" rtl="0">
              <a:lnSpc>
                <a:spcPct val="115000"/>
              </a:lnSpc>
              <a:spcBef>
                <a:spcPts val="120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GO:</a:t>
            </a:r>
            <a:endParaRPr sz="18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18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1800" dirty="0">
              <a:solidFill>
                <a:schemeClr val="dk1"/>
              </a:solidFill>
            </a:endParaRPr>
          </a:p>
          <a:p>
            <a:pPr marL="0" lvl="0" indent="0" algn="l" rtl="0">
              <a:lnSpc>
                <a:spcPct val="115000"/>
              </a:lnSpc>
              <a:spcBef>
                <a:spcPts val="1200"/>
              </a:spcBef>
              <a:spcAft>
                <a:spcPts val="0"/>
              </a:spcAft>
              <a:buNone/>
            </a:pPr>
            <a:endParaRPr sz="1800" dirty="0">
              <a:solidFill>
                <a:schemeClr val="dk1"/>
              </a:solidFill>
              <a:latin typeface="Calibri"/>
              <a:ea typeface="Calibri"/>
              <a:cs typeface="Calibri"/>
              <a:sym typeface="Calibri"/>
            </a:endParaRPr>
          </a:p>
          <a:p>
            <a:pPr marL="9144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457200" lvl="0" indent="-342900" algn="l" rtl="0">
              <a:lnSpc>
                <a:spcPct val="115000"/>
              </a:lnSpc>
              <a:spcBef>
                <a:spcPts val="120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STOP:</a:t>
            </a:r>
            <a:endParaRPr sz="1800" dirty="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1800" dirty="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1200"/>
              </a:spcBef>
              <a:spcAft>
                <a:spcPts val="0"/>
              </a:spcAft>
              <a:buClr>
                <a:schemeClr val="dk1"/>
              </a:buClr>
              <a:buSzPts val="2400"/>
              <a:buFont typeface="Calibri"/>
              <a:buNone/>
            </a:pPr>
            <a:endParaRPr sz="2400" dirty="0">
              <a:solidFill>
                <a:schemeClr val="dk1"/>
              </a:solidFill>
              <a:latin typeface="Calibri"/>
              <a:ea typeface="Calibri"/>
              <a:cs typeface="Calibri"/>
              <a:sym typeface="Calibri"/>
            </a:endParaRPr>
          </a:p>
        </p:txBody>
      </p:sp>
      <p:sp>
        <p:nvSpPr>
          <p:cNvPr id="164" name="Google Shape;164;p24"/>
          <p:cNvSpPr txBox="1">
            <a:spLocks noGrp="1"/>
          </p:cNvSpPr>
          <p:nvPr>
            <p:ph type="title"/>
          </p:nvPr>
        </p:nvSpPr>
        <p:spPr>
          <a:xfrm>
            <a:off x="235077" y="78613"/>
            <a:ext cx="8673900" cy="451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Mô tả thuật toán</a:t>
            </a:r>
            <a:endParaRPr/>
          </a:p>
        </p:txBody>
      </p:sp>
      <p:pic>
        <p:nvPicPr>
          <p:cNvPr id="165" name="Google Shape;165;p24"/>
          <p:cNvPicPr preferRelativeResize="0"/>
          <p:nvPr/>
        </p:nvPicPr>
        <p:blipFill>
          <a:blip r:embed="rId3">
            <a:alphaModFix/>
          </a:blip>
          <a:stretch>
            <a:fillRect/>
          </a:stretch>
        </p:blipFill>
        <p:spPr>
          <a:xfrm>
            <a:off x="696950" y="1931913"/>
            <a:ext cx="4914900" cy="1819275"/>
          </a:xfrm>
          <a:prstGeom prst="rect">
            <a:avLst/>
          </a:prstGeom>
          <a:noFill/>
          <a:ln>
            <a:noFill/>
          </a:ln>
        </p:spPr>
      </p:pic>
      <p:pic>
        <p:nvPicPr>
          <p:cNvPr id="166" name="Google Shape;166;p24"/>
          <p:cNvPicPr preferRelativeResize="0"/>
          <p:nvPr/>
        </p:nvPicPr>
        <p:blipFill>
          <a:blip r:embed="rId4">
            <a:alphaModFix/>
          </a:blip>
          <a:stretch>
            <a:fillRect/>
          </a:stretch>
        </p:blipFill>
        <p:spPr>
          <a:xfrm>
            <a:off x="696938" y="4412725"/>
            <a:ext cx="5248275" cy="1581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1"/>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a:t>
            </a:fld>
            <a:endParaRPr/>
          </a:p>
        </p:txBody>
      </p:sp>
      <p:sp>
        <p:nvSpPr>
          <p:cNvPr id="58" name="Google Shape;58;p11"/>
          <p:cNvSpPr txBox="1">
            <a:spLocks noGrp="1"/>
          </p:cNvSpPr>
          <p:nvPr>
            <p:ph type="title"/>
          </p:nvPr>
        </p:nvSpPr>
        <p:spPr>
          <a:xfrm>
            <a:off x="235077" y="78613"/>
            <a:ext cx="8673846" cy="45173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a:t>Mục lục</a:t>
            </a:r>
            <a:endParaRPr/>
          </a:p>
        </p:txBody>
      </p:sp>
      <p:sp>
        <p:nvSpPr>
          <p:cNvPr id="59" name="Google Shape;59;p11"/>
          <p:cNvSpPr txBox="1">
            <a:spLocks noGrp="1"/>
          </p:cNvSpPr>
          <p:nvPr>
            <p:ph type="body" idx="1"/>
          </p:nvPr>
        </p:nvSpPr>
        <p:spPr>
          <a:xfrm>
            <a:off x="235077" y="841247"/>
            <a:ext cx="8674200" cy="5303400"/>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a:t>Vẽ hình trên màn hình Bitmap</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Postscript CNC Marsbot</a:t>
            </a: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5"/>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30</a:t>
            </a:fld>
            <a:endParaRPr/>
          </a:p>
        </p:txBody>
      </p:sp>
      <p:sp>
        <p:nvSpPr>
          <p:cNvPr id="172" name="Google Shape;172;p25"/>
          <p:cNvSpPr txBox="1"/>
          <p:nvPr/>
        </p:nvSpPr>
        <p:spPr>
          <a:xfrm>
            <a:off x="107075" y="788850"/>
            <a:ext cx="8886300" cy="5463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2400" b="1">
                <a:solidFill>
                  <a:schemeClr val="dk1"/>
                </a:solidFill>
                <a:latin typeface="Calibri"/>
                <a:ea typeface="Calibri"/>
                <a:cs typeface="Calibri"/>
                <a:sym typeface="Calibri"/>
              </a:rPr>
              <a:t>Bước 4:</a:t>
            </a:r>
            <a:r>
              <a:rPr lang="en-US" sz="2400">
                <a:solidFill>
                  <a:schemeClr val="dk1"/>
                </a:solidFill>
                <a:latin typeface="Calibri"/>
                <a:ea typeface="Calibri"/>
                <a:cs typeface="Calibri"/>
                <a:sym typeface="Calibri"/>
              </a:rPr>
              <a:t> Các subroutine của MarsBot</a:t>
            </a:r>
            <a:endParaRPr sz="2400">
              <a:solidFill>
                <a:schemeClr val="dk1"/>
              </a:solidFill>
              <a:latin typeface="Calibri"/>
              <a:ea typeface="Calibri"/>
              <a:cs typeface="Calibri"/>
              <a:sym typeface="Calibri"/>
            </a:endParaRPr>
          </a:p>
          <a:p>
            <a:pPr marL="457200" lvl="0" indent="-342900" algn="l" rtl="0">
              <a:lnSpc>
                <a:spcPct val="115000"/>
              </a:lnSpc>
              <a:spcBef>
                <a:spcPts val="120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TRACK:</a:t>
            </a:r>
            <a:endParaRPr sz="18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18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1800">
              <a:solidFill>
                <a:schemeClr val="dk1"/>
              </a:solidFill>
            </a:endParaRPr>
          </a:p>
          <a:p>
            <a:pPr marL="0" lvl="0" indent="0" algn="l" rtl="0">
              <a:lnSpc>
                <a:spcPct val="115000"/>
              </a:lnSpc>
              <a:spcBef>
                <a:spcPts val="1200"/>
              </a:spcBef>
              <a:spcAft>
                <a:spcPts val="0"/>
              </a:spcAft>
              <a:buNone/>
            </a:pPr>
            <a:endParaRPr sz="1800">
              <a:solidFill>
                <a:schemeClr val="dk1"/>
              </a:solidFill>
              <a:latin typeface="Calibri"/>
              <a:ea typeface="Calibri"/>
              <a:cs typeface="Calibri"/>
              <a:sym typeface="Calibri"/>
            </a:endParaRPr>
          </a:p>
          <a:p>
            <a:pPr marL="914400" lvl="0" indent="0" algn="l" rtl="0">
              <a:lnSpc>
                <a:spcPct val="115000"/>
              </a:lnSpc>
              <a:spcBef>
                <a:spcPts val="1200"/>
              </a:spcBef>
              <a:spcAft>
                <a:spcPts val="0"/>
              </a:spcAft>
              <a:buNone/>
            </a:pPr>
            <a:endParaRPr sz="2400">
              <a:solidFill>
                <a:schemeClr val="dk1"/>
              </a:solidFill>
              <a:latin typeface="Calibri"/>
              <a:ea typeface="Calibri"/>
              <a:cs typeface="Calibri"/>
              <a:sym typeface="Calibri"/>
            </a:endParaRPr>
          </a:p>
          <a:p>
            <a:pPr marL="457200" lvl="0" indent="-342900" algn="l" rtl="0">
              <a:lnSpc>
                <a:spcPct val="115000"/>
              </a:lnSpc>
              <a:spcBef>
                <a:spcPts val="120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UNTRACK:</a:t>
            </a:r>
            <a:endParaRPr sz="180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180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a:solidFill>
                <a:schemeClr val="dk1"/>
              </a:solidFill>
              <a:latin typeface="Calibri"/>
              <a:ea typeface="Calibri"/>
              <a:cs typeface="Calibri"/>
              <a:sym typeface="Calibri"/>
            </a:endParaRPr>
          </a:p>
          <a:p>
            <a:pPr marL="0" marR="0" lvl="0" indent="0" algn="l" rtl="0">
              <a:spcBef>
                <a:spcPts val="1200"/>
              </a:spcBef>
              <a:spcAft>
                <a:spcPts val="0"/>
              </a:spcAft>
              <a:buClr>
                <a:schemeClr val="dk1"/>
              </a:buClr>
              <a:buSzPts val="2400"/>
              <a:buFont typeface="Calibri"/>
              <a:buNone/>
            </a:pPr>
            <a:endParaRPr sz="2400">
              <a:solidFill>
                <a:schemeClr val="dk1"/>
              </a:solidFill>
              <a:latin typeface="Calibri"/>
              <a:ea typeface="Calibri"/>
              <a:cs typeface="Calibri"/>
              <a:sym typeface="Calibri"/>
            </a:endParaRPr>
          </a:p>
        </p:txBody>
      </p:sp>
      <p:sp>
        <p:nvSpPr>
          <p:cNvPr id="173" name="Google Shape;173;p25"/>
          <p:cNvSpPr txBox="1">
            <a:spLocks noGrp="1"/>
          </p:cNvSpPr>
          <p:nvPr>
            <p:ph type="title"/>
          </p:nvPr>
        </p:nvSpPr>
        <p:spPr>
          <a:xfrm>
            <a:off x="235077" y="78613"/>
            <a:ext cx="8673900" cy="451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Mô tả thuật toán</a:t>
            </a:r>
            <a:endParaRPr/>
          </a:p>
        </p:txBody>
      </p:sp>
      <p:pic>
        <p:nvPicPr>
          <p:cNvPr id="174" name="Google Shape;174;p25"/>
          <p:cNvPicPr preferRelativeResize="0"/>
          <p:nvPr/>
        </p:nvPicPr>
        <p:blipFill>
          <a:blip r:embed="rId3">
            <a:alphaModFix/>
          </a:blip>
          <a:stretch>
            <a:fillRect/>
          </a:stretch>
        </p:blipFill>
        <p:spPr>
          <a:xfrm>
            <a:off x="603625" y="1862200"/>
            <a:ext cx="7334800" cy="1833700"/>
          </a:xfrm>
          <a:prstGeom prst="rect">
            <a:avLst/>
          </a:prstGeom>
          <a:noFill/>
          <a:ln>
            <a:noFill/>
          </a:ln>
        </p:spPr>
      </p:pic>
      <p:pic>
        <p:nvPicPr>
          <p:cNvPr id="175" name="Google Shape;175;p25"/>
          <p:cNvPicPr preferRelativeResize="0"/>
          <p:nvPr/>
        </p:nvPicPr>
        <p:blipFill>
          <a:blip r:embed="rId4">
            <a:alphaModFix/>
          </a:blip>
          <a:stretch>
            <a:fillRect/>
          </a:stretch>
        </p:blipFill>
        <p:spPr>
          <a:xfrm>
            <a:off x="603625" y="4412525"/>
            <a:ext cx="7199324" cy="1326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6"/>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31</a:t>
            </a:fld>
            <a:endParaRPr/>
          </a:p>
        </p:txBody>
      </p:sp>
      <p:sp>
        <p:nvSpPr>
          <p:cNvPr id="181" name="Google Shape;181;p26"/>
          <p:cNvSpPr txBox="1"/>
          <p:nvPr/>
        </p:nvSpPr>
        <p:spPr>
          <a:xfrm>
            <a:off x="107075" y="788850"/>
            <a:ext cx="8886300" cy="5463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2400" b="1">
                <a:solidFill>
                  <a:schemeClr val="dk1"/>
                </a:solidFill>
                <a:latin typeface="Calibri"/>
                <a:ea typeface="Calibri"/>
                <a:cs typeface="Calibri"/>
                <a:sym typeface="Calibri"/>
              </a:rPr>
              <a:t>Bước 4:</a:t>
            </a:r>
            <a:r>
              <a:rPr lang="en-US" sz="2400">
                <a:solidFill>
                  <a:schemeClr val="dk1"/>
                </a:solidFill>
                <a:latin typeface="Calibri"/>
                <a:ea typeface="Calibri"/>
                <a:cs typeface="Calibri"/>
                <a:sym typeface="Calibri"/>
              </a:rPr>
              <a:t> Các subroutine của MarsBot</a:t>
            </a:r>
            <a:endParaRPr sz="2400">
              <a:solidFill>
                <a:schemeClr val="dk1"/>
              </a:solidFill>
              <a:latin typeface="Calibri"/>
              <a:ea typeface="Calibri"/>
              <a:cs typeface="Calibri"/>
              <a:sym typeface="Calibri"/>
            </a:endParaRPr>
          </a:p>
          <a:p>
            <a:pPr marL="457200" lvl="0" indent="-342900" algn="l" rtl="0">
              <a:lnSpc>
                <a:spcPct val="115000"/>
              </a:lnSpc>
              <a:spcBef>
                <a:spcPts val="120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ROTATE:</a:t>
            </a:r>
            <a:endParaRPr sz="1800">
              <a:solidFill>
                <a:schemeClr val="dk1"/>
              </a:solidFill>
              <a:latin typeface="Calibri"/>
              <a:ea typeface="Calibri"/>
              <a:cs typeface="Calibri"/>
              <a:sym typeface="Calibri"/>
            </a:endParaRPr>
          </a:p>
          <a:p>
            <a:pPr marL="914400" lvl="0" indent="0" algn="l" rtl="0">
              <a:lnSpc>
                <a:spcPct val="115000"/>
              </a:lnSpc>
              <a:spcBef>
                <a:spcPts val="1200"/>
              </a:spcBef>
              <a:spcAft>
                <a:spcPts val="0"/>
              </a:spcAft>
              <a:buNone/>
            </a:pPr>
            <a:endParaRPr sz="18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18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1800">
              <a:solidFill>
                <a:schemeClr val="dk1"/>
              </a:solidFill>
            </a:endParaRPr>
          </a:p>
          <a:p>
            <a:pPr marL="0" lvl="0" indent="0" algn="l" rtl="0">
              <a:lnSpc>
                <a:spcPct val="115000"/>
              </a:lnSpc>
              <a:spcBef>
                <a:spcPts val="1200"/>
              </a:spcBef>
              <a:spcAft>
                <a:spcPts val="0"/>
              </a:spcAft>
              <a:buNone/>
            </a:pPr>
            <a:endParaRPr sz="1800">
              <a:solidFill>
                <a:schemeClr val="dk1"/>
              </a:solidFill>
              <a:latin typeface="Calibri"/>
              <a:ea typeface="Calibri"/>
              <a:cs typeface="Calibri"/>
              <a:sym typeface="Calibri"/>
            </a:endParaRPr>
          </a:p>
          <a:p>
            <a:pPr marL="914400" lvl="0" indent="0" algn="l" rtl="0">
              <a:lnSpc>
                <a:spcPct val="115000"/>
              </a:lnSpc>
              <a:spcBef>
                <a:spcPts val="1200"/>
              </a:spcBef>
              <a:spcAft>
                <a:spcPts val="0"/>
              </a:spcAft>
              <a:buNone/>
            </a:pPr>
            <a:endParaRPr sz="240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180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180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a:solidFill>
                <a:schemeClr val="dk1"/>
              </a:solidFill>
              <a:latin typeface="Calibri"/>
              <a:ea typeface="Calibri"/>
              <a:cs typeface="Calibri"/>
              <a:sym typeface="Calibri"/>
            </a:endParaRPr>
          </a:p>
          <a:p>
            <a:pPr marL="0" marR="0" lvl="0" indent="0" algn="l" rtl="0">
              <a:spcBef>
                <a:spcPts val="1200"/>
              </a:spcBef>
              <a:spcAft>
                <a:spcPts val="0"/>
              </a:spcAft>
              <a:buClr>
                <a:schemeClr val="dk1"/>
              </a:buClr>
              <a:buSzPts val="2400"/>
              <a:buFont typeface="Calibri"/>
              <a:buNone/>
            </a:pPr>
            <a:endParaRPr sz="2400">
              <a:solidFill>
                <a:schemeClr val="dk1"/>
              </a:solidFill>
              <a:latin typeface="Calibri"/>
              <a:ea typeface="Calibri"/>
              <a:cs typeface="Calibri"/>
              <a:sym typeface="Calibri"/>
            </a:endParaRPr>
          </a:p>
        </p:txBody>
      </p:sp>
      <p:sp>
        <p:nvSpPr>
          <p:cNvPr id="182" name="Google Shape;182;p26"/>
          <p:cNvSpPr txBox="1">
            <a:spLocks noGrp="1"/>
          </p:cNvSpPr>
          <p:nvPr>
            <p:ph type="title"/>
          </p:nvPr>
        </p:nvSpPr>
        <p:spPr>
          <a:xfrm>
            <a:off x="235077" y="78613"/>
            <a:ext cx="8673900" cy="451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Mô tả thuật toán</a:t>
            </a:r>
            <a:endParaRPr/>
          </a:p>
        </p:txBody>
      </p:sp>
      <p:pic>
        <p:nvPicPr>
          <p:cNvPr id="183" name="Google Shape;183;p26"/>
          <p:cNvPicPr preferRelativeResize="0"/>
          <p:nvPr/>
        </p:nvPicPr>
        <p:blipFill>
          <a:blip r:embed="rId3">
            <a:alphaModFix/>
          </a:blip>
          <a:stretch>
            <a:fillRect/>
          </a:stretch>
        </p:blipFill>
        <p:spPr>
          <a:xfrm>
            <a:off x="484804" y="1803779"/>
            <a:ext cx="7950350" cy="2170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7"/>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32</a:t>
            </a:fld>
            <a:endParaRPr/>
          </a:p>
        </p:txBody>
      </p:sp>
      <p:sp>
        <p:nvSpPr>
          <p:cNvPr id="189" name="Google Shape;189;p27"/>
          <p:cNvSpPr txBox="1"/>
          <p:nvPr/>
        </p:nvSpPr>
        <p:spPr>
          <a:xfrm>
            <a:off x="93100" y="566975"/>
            <a:ext cx="8886300" cy="5463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2400" b="1" dirty="0" err="1">
                <a:solidFill>
                  <a:schemeClr val="dk1"/>
                </a:solidFill>
                <a:latin typeface="Calibri"/>
                <a:ea typeface="Calibri"/>
                <a:cs typeface="Calibri"/>
                <a:sym typeface="Calibri"/>
              </a:rPr>
              <a:t>Bước</a:t>
            </a:r>
            <a:r>
              <a:rPr lang="en-US" sz="2400" b="1" dirty="0">
                <a:solidFill>
                  <a:schemeClr val="dk1"/>
                </a:solidFill>
                <a:latin typeface="Calibri"/>
                <a:ea typeface="Calibri"/>
                <a:cs typeface="Calibri"/>
                <a:sym typeface="Calibri"/>
              </a:rPr>
              <a:t> 5:</a:t>
            </a:r>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Định</a:t>
            </a:r>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nghĩa</a:t>
            </a:r>
            <a:r>
              <a:rPr lang="en-US" sz="2400" dirty="0">
                <a:solidFill>
                  <a:schemeClr val="dk1"/>
                </a:solidFill>
                <a:latin typeface="Calibri"/>
                <a:ea typeface="Calibri"/>
                <a:cs typeface="Calibri"/>
                <a:sym typeface="Calibri"/>
              </a:rPr>
              <a:t> Postscript</a:t>
            </a:r>
            <a:endParaRPr sz="2400" dirty="0">
              <a:solidFill>
                <a:schemeClr val="dk1"/>
              </a:solidFill>
              <a:latin typeface="Calibri"/>
              <a:ea typeface="Calibri"/>
              <a:cs typeface="Calibri"/>
              <a:sym typeface="Calibri"/>
            </a:endParaRPr>
          </a:p>
          <a:p>
            <a:pPr marL="457200" lvl="0" indent="-342900" algn="l" rtl="0">
              <a:lnSpc>
                <a:spcPct val="115000"/>
              </a:lnSpc>
              <a:spcBef>
                <a:spcPts val="120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Postscript0 (</a:t>
            </a:r>
            <a:r>
              <a:rPr lang="en-US" sz="1800" dirty="0" err="1">
                <a:solidFill>
                  <a:schemeClr val="dk1"/>
                </a:solidFill>
                <a:latin typeface="Calibri"/>
                <a:ea typeface="Calibri"/>
                <a:cs typeface="Calibri"/>
                <a:sym typeface="Calibri"/>
              </a:rPr>
              <a:t>vẽ</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từ</a:t>
            </a:r>
            <a:r>
              <a:rPr lang="en-US" sz="1800" dirty="0">
                <a:solidFill>
                  <a:schemeClr val="dk1"/>
                </a:solidFill>
                <a:latin typeface="Calibri"/>
                <a:ea typeface="Calibri"/>
                <a:cs typeface="Calibri"/>
                <a:sym typeface="Calibri"/>
              </a:rPr>
              <a:t> “DCE”):</a:t>
            </a:r>
            <a:endParaRPr sz="18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1800" dirty="0">
              <a:solidFill>
                <a:schemeClr val="dk1"/>
              </a:solidFill>
              <a:latin typeface="Calibri"/>
              <a:ea typeface="Calibri"/>
              <a:cs typeface="Calibri"/>
              <a:sym typeface="Calibri"/>
            </a:endParaRPr>
          </a:p>
          <a:p>
            <a:pPr marL="914400" lvl="0" indent="0" algn="l" rtl="0">
              <a:lnSpc>
                <a:spcPct val="115000"/>
              </a:lnSpc>
              <a:spcBef>
                <a:spcPts val="1200"/>
              </a:spcBef>
              <a:spcAft>
                <a:spcPts val="0"/>
              </a:spcAft>
              <a:buNone/>
            </a:pPr>
            <a:endParaRPr sz="1800" dirty="0">
              <a:solidFill>
                <a:schemeClr val="dk1"/>
              </a:solidFill>
              <a:latin typeface="Calibri"/>
              <a:ea typeface="Calibri"/>
              <a:cs typeface="Calibri"/>
              <a:sym typeface="Calibri"/>
            </a:endParaRPr>
          </a:p>
          <a:p>
            <a:pPr marL="457200" lvl="0" indent="-342900" algn="l" rtl="0">
              <a:lnSpc>
                <a:spcPct val="115000"/>
              </a:lnSpc>
              <a:spcBef>
                <a:spcPts val="120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Postscript4 (</a:t>
            </a:r>
            <a:r>
              <a:rPr lang="en-US" sz="1800" dirty="0" err="1">
                <a:solidFill>
                  <a:schemeClr val="dk1"/>
                </a:solidFill>
                <a:latin typeface="Calibri"/>
                <a:ea typeface="Calibri"/>
                <a:cs typeface="Calibri"/>
                <a:sym typeface="Calibri"/>
              </a:rPr>
              <a:t>vẽ</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từ</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SoICT</a:t>
            </a:r>
            <a:r>
              <a:rPr lang="en-US" sz="1800"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1800" dirty="0">
              <a:solidFill>
                <a:schemeClr val="dk1"/>
              </a:solidFill>
            </a:endParaRPr>
          </a:p>
          <a:p>
            <a:pPr marL="0" lvl="0" indent="0" algn="l" rtl="0">
              <a:lnSpc>
                <a:spcPct val="115000"/>
              </a:lnSpc>
              <a:spcBef>
                <a:spcPts val="1200"/>
              </a:spcBef>
              <a:spcAft>
                <a:spcPts val="0"/>
              </a:spcAft>
              <a:buNone/>
            </a:pPr>
            <a:endParaRPr sz="18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457200" lvl="0" indent="-342900" algn="l" rtl="0">
              <a:lnSpc>
                <a:spcPct val="115000"/>
              </a:lnSpc>
              <a:spcBef>
                <a:spcPts val="120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Postscript8 (</a:t>
            </a:r>
            <a:r>
              <a:rPr lang="en-US" sz="1800" dirty="0" err="1">
                <a:solidFill>
                  <a:schemeClr val="dk1"/>
                </a:solidFill>
                <a:latin typeface="Calibri"/>
                <a:ea typeface="Calibri"/>
                <a:cs typeface="Calibri"/>
                <a:sym typeface="Calibri"/>
              </a:rPr>
              <a:t>vẽ</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hình</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trái</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tim</a:t>
            </a:r>
            <a:r>
              <a:rPr lang="en-US" sz="1800"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endParaRPr sz="1800" dirty="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1800" dirty="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457200" lvl="0" indent="0" algn="l" rtl="0">
              <a:lnSpc>
                <a:spcPct val="115000"/>
              </a:lnSpc>
              <a:spcBef>
                <a:spcPts val="120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1200"/>
              </a:spcBef>
              <a:spcAft>
                <a:spcPts val="0"/>
              </a:spcAft>
              <a:buClr>
                <a:schemeClr val="dk1"/>
              </a:buClr>
              <a:buSzPts val="2400"/>
              <a:buFont typeface="Calibri"/>
              <a:buNone/>
            </a:pPr>
            <a:endParaRPr sz="2400" dirty="0">
              <a:solidFill>
                <a:schemeClr val="dk1"/>
              </a:solidFill>
              <a:latin typeface="Calibri"/>
              <a:ea typeface="Calibri"/>
              <a:cs typeface="Calibri"/>
              <a:sym typeface="Calibri"/>
            </a:endParaRPr>
          </a:p>
        </p:txBody>
      </p:sp>
      <p:sp>
        <p:nvSpPr>
          <p:cNvPr id="190" name="Google Shape;190;p27"/>
          <p:cNvSpPr txBox="1">
            <a:spLocks noGrp="1"/>
          </p:cNvSpPr>
          <p:nvPr>
            <p:ph type="title"/>
          </p:nvPr>
        </p:nvSpPr>
        <p:spPr>
          <a:xfrm>
            <a:off x="235077" y="78613"/>
            <a:ext cx="8673900" cy="451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Mô tả thuật toán</a:t>
            </a:r>
            <a:endParaRPr/>
          </a:p>
        </p:txBody>
      </p:sp>
      <p:pic>
        <p:nvPicPr>
          <p:cNvPr id="191" name="Google Shape;191;p27"/>
          <p:cNvPicPr preferRelativeResize="0"/>
          <p:nvPr/>
        </p:nvPicPr>
        <p:blipFill>
          <a:blip r:embed="rId3">
            <a:alphaModFix/>
          </a:blip>
          <a:stretch>
            <a:fillRect/>
          </a:stretch>
        </p:blipFill>
        <p:spPr>
          <a:xfrm>
            <a:off x="385688" y="1724294"/>
            <a:ext cx="8539076" cy="945950"/>
          </a:xfrm>
          <a:prstGeom prst="rect">
            <a:avLst/>
          </a:prstGeom>
          <a:noFill/>
          <a:ln>
            <a:noFill/>
          </a:ln>
        </p:spPr>
      </p:pic>
      <p:pic>
        <p:nvPicPr>
          <p:cNvPr id="192" name="Google Shape;192;p27"/>
          <p:cNvPicPr preferRelativeResize="0"/>
          <p:nvPr/>
        </p:nvPicPr>
        <p:blipFill>
          <a:blip r:embed="rId4">
            <a:alphaModFix/>
          </a:blip>
          <a:stretch>
            <a:fillRect/>
          </a:stretch>
        </p:blipFill>
        <p:spPr>
          <a:xfrm>
            <a:off x="385688" y="3109469"/>
            <a:ext cx="8539076" cy="1401650"/>
          </a:xfrm>
          <a:prstGeom prst="rect">
            <a:avLst/>
          </a:prstGeom>
          <a:noFill/>
          <a:ln>
            <a:noFill/>
          </a:ln>
        </p:spPr>
      </p:pic>
      <p:pic>
        <p:nvPicPr>
          <p:cNvPr id="193" name="Google Shape;193;p27"/>
          <p:cNvPicPr preferRelativeResize="0"/>
          <p:nvPr/>
        </p:nvPicPr>
        <p:blipFill>
          <a:blip r:embed="rId5">
            <a:alphaModFix/>
          </a:blip>
          <a:stretch>
            <a:fillRect/>
          </a:stretch>
        </p:blipFill>
        <p:spPr>
          <a:xfrm>
            <a:off x="385699" y="5123988"/>
            <a:ext cx="8301101" cy="1125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8"/>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33</a:t>
            </a:fld>
            <a:endParaRPr/>
          </a:p>
        </p:txBody>
      </p:sp>
      <p:sp>
        <p:nvSpPr>
          <p:cNvPr id="199" name="Google Shape;199;p28"/>
          <p:cNvSpPr txBox="1">
            <a:spLocks noGrp="1"/>
          </p:cNvSpPr>
          <p:nvPr>
            <p:ph type="title"/>
          </p:nvPr>
        </p:nvSpPr>
        <p:spPr>
          <a:xfrm>
            <a:off x="235077" y="78613"/>
            <a:ext cx="8673900" cy="451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Demo chương trình</a:t>
            </a:r>
            <a:endParaRPr/>
          </a:p>
        </p:txBody>
      </p:sp>
      <p:pic>
        <p:nvPicPr>
          <p:cNvPr id="2" name="KTMT">
            <a:hlinkClick r:id="" action="ppaction://media"/>
            <a:extLst>
              <a:ext uri="{FF2B5EF4-FFF2-40B4-BE49-F238E27FC236}">
                <a16:creationId xmlns:a16="http://schemas.microsoft.com/office/drawing/2014/main" id="{61A8E92D-1260-F019-A40F-D6BBB11A66B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371" y="869017"/>
            <a:ext cx="8928846" cy="51423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4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9"/>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34</a:t>
            </a:fld>
            <a:endParaRPr/>
          </a:p>
        </p:txBody>
      </p:sp>
      <p:sp>
        <p:nvSpPr>
          <p:cNvPr id="206" name="Google Shape;206;p29"/>
          <p:cNvSpPr txBox="1"/>
          <p:nvPr/>
        </p:nvSpPr>
        <p:spPr>
          <a:xfrm>
            <a:off x="4181094" y="3021991"/>
            <a:ext cx="4197975" cy="81401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C00000"/>
              </a:buClr>
              <a:buSzPts val="4800"/>
              <a:buFont typeface="Lato"/>
              <a:buNone/>
            </a:pPr>
            <a:r>
              <a:rPr lang="en-US" sz="4800" b="1">
                <a:solidFill>
                  <a:srgbClr val="C00000"/>
                </a:solidFill>
                <a:latin typeface="Lato"/>
                <a:ea typeface="Lato"/>
                <a:cs typeface="Lato"/>
                <a:sym typeface="Lato"/>
              </a:rPr>
              <a:t>THANK YOU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2"/>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a:t>
            </a:fld>
            <a:endParaRPr/>
          </a:p>
        </p:txBody>
      </p:sp>
      <p:sp>
        <p:nvSpPr>
          <p:cNvPr id="65" name="Google Shape;65;p12"/>
          <p:cNvSpPr txBox="1">
            <a:spLocks noGrp="1"/>
          </p:cNvSpPr>
          <p:nvPr>
            <p:ph type="title"/>
          </p:nvPr>
        </p:nvSpPr>
        <p:spPr>
          <a:xfrm>
            <a:off x="235077" y="78613"/>
            <a:ext cx="8673846" cy="451739"/>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0"/>
              </a:spcBef>
              <a:spcAft>
                <a:spcPts val="0"/>
              </a:spcAft>
              <a:buSzPts val="2800"/>
              <a:buAutoNum type="arabicPeriod"/>
            </a:pPr>
            <a:r>
              <a:rPr lang="en-US"/>
              <a:t>Vẽ hình trên màn hình Bitmap</a:t>
            </a:r>
            <a:endParaRPr/>
          </a:p>
        </p:txBody>
      </p:sp>
      <p:sp>
        <p:nvSpPr>
          <p:cNvPr id="66" name="Google Shape;66;p12"/>
          <p:cNvSpPr txBox="1">
            <a:spLocks noGrp="1"/>
          </p:cNvSpPr>
          <p:nvPr>
            <p:ph type="body" idx="1"/>
          </p:nvPr>
        </p:nvSpPr>
        <p:spPr>
          <a:xfrm>
            <a:off x="235077" y="841247"/>
            <a:ext cx="8674100" cy="530339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err="1"/>
              <a:t>Yêu</a:t>
            </a:r>
            <a:r>
              <a:rPr lang="en-US"/>
              <a:t> </a:t>
            </a:r>
            <a:r>
              <a:rPr lang="en-US" err="1"/>
              <a:t>cầu</a:t>
            </a:r>
            <a:r>
              <a:rPr lang="en-US"/>
              <a:t> </a:t>
            </a:r>
            <a:r>
              <a:rPr lang="en-US" err="1"/>
              <a:t>bài</a:t>
            </a:r>
            <a:r>
              <a:rPr lang="en-US"/>
              <a:t> </a:t>
            </a:r>
            <a:r>
              <a:rPr lang="en-US" err="1"/>
              <a:t>toán</a:t>
            </a:r>
            <a:r>
              <a:rPr lang="en-US"/>
              <a:t>:</a:t>
            </a:r>
            <a:endParaRPr/>
          </a:p>
          <a:p>
            <a:pPr marL="228600" lvl="0" indent="-196850" algn="l" rtl="0">
              <a:lnSpc>
                <a:spcPct val="115000"/>
              </a:lnSpc>
              <a:spcBef>
                <a:spcPts val="1200"/>
              </a:spcBef>
              <a:spcAft>
                <a:spcPts val="0"/>
              </a:spcAft>
              <a:buSzPts val="2300"/>
              <a:buChar char="•"/>
            </a:pPr>
            <a:r>
              <a:rPr lang="en-US" sz="2300" err="1"/>
              <a:t>Sử</a:t>
            </a:r>
            <a:r>
              <a:rPr lang="en-US" sz="2300"/>
              <a:t> </a:t>
            </a:r>
            <a:r>
              <a:rPr lang="en-US" sz="2300" err="1"/>
              <a:t>dụng</a:t>
            </a:r>
            <a:r>
              <a:rPr lang="en-US" sz="2300"/>
              <a:t> MIPS </a:t>
            </a:r>
            <a:r>
              <a:rPr lang="en-US" sz="2300" err="1"/>
              <a:t>để</a:t>
            </a:r>
            <a:r>
              <a:rPr lang="en-US" sz="2300"/>
              <a:t> </a:t>
            </a:r>
            <a:r>
              <a:rPr lang="en-US" sz="2300" err="1"/>
              <a:t>vẽ</a:t>
            </a:r>
            <a:r>
              <a:rPr lang="en-US" sz="2300"/>
              <a:t> </a:t>
            </a:r>
            <a:r>
              <a:rPr lang="en-US" sz="2300" err="1"/>
              <a:t>một</a:t>
            </a:r>
            <a:r>
              <a:rPr lang="en-US" sz="2300"/>
              <a:t> </a:t>
            </a:r>
            <a:r>
              <a:rPr lang="en-US" sz="2300" err="1"/>
              <a:t>quả</a:t>
            </a:r>
            <a:r>
              <a:rPr lang="en-US" sz="2300"/>
              <a:t> </a:t>
            </a:r>
            <a:r>
              <a:rPr lang="en-US" sz="2300" err="1"/>
              <a:t>bóng</a:t>
            </a:r>
            <a:r>
              <a:rPr lang="en-US" sz="2300"/>
              <a:t> di </a:t>
            </a:r>
            <a:r>
              <a:rPr lang="en-US" sz="2300" err="1"/>
              <a:t>chuyển</a:t>
            </a:r>
            <a:r>
              <a:rPr lang="en-US" sz="2300"/>
              <a:t> </a:t>
            </a:r>
            <a:r>
              <a:rPr lang="en-US" sz="2300" err="1"/>
              <a:t>trên</a:t>
            </a:r>
            <a:r>
              <a:rPr lang="en-US" sz="2300"/>
              <a:t> </a:t>
            </a:r>
            <a:r>
              <a:rPr lang="en-US" sz="2300" err="1"/>
              <a:t>màn</a:t>
            </a:r>
            <a:r>
              <a:rPr lang="en-US" sz="2300"/>
              <a:t> </a:t>
            </a:r>
            <a:r>
              <a:rPr lang="en-US" sz="2300" err="1"/>
              <a:t>hình</a:t>
            </a:r>
            <a:r>
              <a:rPr lang="en-US" sz="2300"/>
              <a:t> </a:t>
            </a:r>
            <a:r>
              <a:rPr lang="en-US" sz="2300" err="1"/>
              <a:t>mô</a:t>
            </a:r>
            <a:r>
              <a:rPr lang="en-US" sz="2300"/>
              <a:t> </a:t>
            </a:r>
            <a:r>
              <a:rPr lang="en-US" sz="2300" err="1"/>
              <a:t>phỏng</a:t>
            </a:r>
            <a:r>
              <a:rPr lang="en-US" sz="2300"/>
              <a:t> Bitmap </a:t>
            </a:r>
            <a:r>
              <a:rPr lang="en-US" sz="2300" err="1"/>
              <a:t>của</a:t>
            </a:r>
            <a:r>
              <a:rPr lang="en-US" sz="2300"/>
              <a:t> Mars).</a:t>
            </a:r>
            <a:endParaRPr sz="2300"/>
          </a:p>
          <a:p>
            <a:pPr marL="228600" lvl="0" indent="-196850" algn="l" rtl="0">
              <a:lnSpc>
                <a:spcPct val="115000"/>
              </a:lnSpc>
              <a:spcBef>
                <a:spcPts val="0"/>
              </a:spcBef>
              <a:spcAft>
                <a:spcPts val="0"/>
              </a:spcAft>
              <a:buSzPts val="2300"/>
              <a:buChar char="•"/>
            </a:pPr>
            <a:r>
              <a:rPr lang="en-US" sz="2300" err="1"/>
              <a:t>Nếu</a:t>
            </a:r>
            <a:r>
              <a:rPr lang="en-US" sz="2300"/>
              <a:t> </a:t>
            </a:r>
            <a:r>
              <a:rPr lang="en-US" sz="2300" err="1"/>
              <a:t>quả</a:t>
            </a:r>
            <a:r>
              <a:rPr lang="en-US" sz="2300"/>
              <a:t> </a:t>
            </a:r>
            <a:r>
              <a:rPr lang="en-US" sz="2300" err="1"/>
              <a:t>bóng</a:t>
            </a:r>
            <a:r>
              <a:rPr lang="en-US" sz="2300"/>
              <a:t> </a:t>
            </a:r>
            <a:r>
              <a:rPr lang="en-US" sz="2300" err="1"/>
              <a:t>đập</a:t>
            </a:r>
            <a:r>
              <a:rPr lang="en-US" sz="2300"/>
              <a:t> </a:t>
            </a:r>
            <a:r>
              <a:rPr lang="en-US" sz="2300" err="1"/>
              <a:t>vào</a:t>
            </a:r>
            <a:r>
              <a:rPr lang="en-US" sz="2300"/>
              <a:t> </a:t>
            </a:r>
            <a:r>
              <a:rPr lang="en-US" sz="2300" err="1"/>
              <a:t>cạnh</a:t>
            </a:r>
            <a:r>
              <a:rPr lang="en-US" sz="2300"/>
              <a:t> </a:t>
            </a:r>
            <a:r>
              <a:rPr lang="en-US" sz="2300" err="1"/>
              <a:t>của</a:t>
            </a:r>
            <a:r>
              <a:rPr lang="en-US" sz="2300"/>
              <a:t> </a:t>
            </a:r>
            <a:r>
              <a:rPr lang="en-US" sz="2300" err="1"/>
              <a:t>màn</a:t>
            </a:r>
            <a:r>
              <a:rPr lang="en-US" sz="2300"/>
              <a:t> </a:t>
            </a:r>
            <a:r>
              <a:rPr lang="en-US" sz="2300" err="1"/>
              <a:t>hình</a:t>
            </a:r>
            <a:r>
              <a:rPr lang="en-US" sz="2300"/>
              <a:t> </a:t>
            </a:r>
            <a:r>
              <a:rPr lang="en-US" sz="2300" err="1"/>
              <a:t>thì</a:t>
            </a:r>
            <a:r>
              <a:rPr lang="en-US" sz="2300"/>
              <a:t> </a:t>
            </a:r>
            <a:r>
              <a:rPr lang="en-US" sz="2300" err="1"/>
              <a:t>sẽ</a:t>
            </a:r>
            <a:r>
              <a:rPr lang="en-US" sz="2300"/>
              <a:t> di </a:t>
            </a:r>
            <a:r>
              <a:rPr lang="en-US" sz="2300" err="1"/>
              <a:t>chuyển</a:t>
            </a:r>
            <a:r>
              <a:rPr lang="en-US" sz="2300"/>
              <a:t> </a:t>
            </a:r>
            <a:r>
              <a:rPr lang="en-US" sz="2300" err="1"/>
              <a:t>theo</a:t>
            </a:r>
            <a:r>
              <a:rPr lang="en-US" sz="2300"/>
              <a:t> </a:t>
            </a:r>
            <a:r>
              <a:rPr lang="en-US" sz="2300" err="1"/>
              <a:t>chiều</a:t>
            </a:r>
            <a:r>
              <a:rPr lang="en-US" sz="2300"/>
              <a:t> </a:t>
            </a:r>
            <a:r>
              <a:rPr lang="en-US" sz="2300" err="1"/>
              <a:t>ngược</a:t>
            </a:r>
            <a:r>
              <a:rPr lang="en-US" sz="2300"/>
              <a:t> </a:t>
            </a:r>
            <a:r>
              <a:rPr lang="en-US" sz="2300" err="1"/>
              <a:t>lại</a:t>
            </a:r>
            <a:r>
              <a:rPr lang="en-US" sz="2300"/>
              <a:t>.</a:t>
            </a:r>
            <a:endParaRPr sz="2300"/>
          </a:p>
          <a:p>
            <a:pPr marL="228600" lvl="0" indent="-196850" algn="l" rtl="0">
              <a:lnSpc>
                <a:spcPct val="115000"/>
              </a:lnSpc>
              <a:spcBef>
                <a:spcPts val="0"/>
              </a:spcBef>
              <a:spcAft>
                <a:spcPts val="0"/>
              </a:spcAft>
              <a:buSzPts val="2300"/>
              <a:buChar char="•"/>
            </a:pPr>
            <a:r>
              <a:rPr lang="en-US" sz="2300" err="1"/>
              <a:t>Chiều</a:t>
            </a:r>
            <a:r>
              <a:rPr lang="en-US" sz="2300"/>
              <a:t> di </a:t>
            </a:r>
            <a:r>
              <a:rPr lang="en-US" sz="2300" err="1"/>
              <a:t>chuyển</a:t>
            </a:r>
            <a:r>
              <a:rPr lang="en-US" sz="2300"/>
              <a:t> </a:t>
            </a:r>
            <a:r>
              <a:rPr lang="en-US" sz="2300" err="1"/>
              <a:t>phụ</a:t>
            </a:r>
            <a:r>
              <a:rPr lang="en-US" sz="2300"/>
              <a:t> </a:t>
            </a:r>
            <a:r>
              <a:rPr lang="en-US" sz="2300" err="1"/>
              <a:t>thuộc</a:t>
            </a:r>
            <a:r>
              <a:rPr lang="en-US" sz="2300"/>
              <a:t> </a:t>
            </a:r>
            <a:r>
              <a:rPr lang="en-US" sz="2300" err="1"/>
              <a:t>vào</a:t>
            </a:r>
            <a:r>
              <a:rPr lang="en-US" sz="2300"/>
              <a:t> </a:t>
            </a:r>
            <a:r>
              <a:rPr lang="en-US" sz="2300" err="1"/>
              <a:t>phím</a:t>
            </a:r>
            <a:r>
              <a:rPr lang="en-US" sz="2300"/>
              <a:t> </a:t>
            </a:r>
            <a:r>
              <a:rPr lang="en-US" sz="2300" err="1"/>
              <a:t>người</a:t>
            </a:r>
            <a:r>
              <a:rPr lang="en-US" sz="2300"/>
              <a:t> </a:t>
            </a:r>
            <a:r>
              <a:rPr lang="en-US" sz="2300" err="1"/>
              <a:t>dùng</a:t>
            </a:r>
            <a:r>
              <a:rPr lang="en-US" sz="2300"/>
              <a:t> </a:t>
            </a:r>
            <a:r>
              <a:rPr lang="en-US" sz="2300" err="1"/>
              <a:t>bấm</a:t>
            </a:r>
            <a:r>
              <a:rPr lang="en-US" sz="2300"/>
              <a:t>, </a:t>
            </a:r>
            <a:r>
              <a:rPr lang="en-US" sz="2300" err="1"/>
              <a:t>gồm</a:t>
            </a:r>
            <a:r>
              <a:rPr lang="en-US" sz="2300"/>
              <a:t> </a:t>
            </a:r>
            <a:r>
              <a:rPr lang="en-US" sz="2300" err="1"/>
              <a:t>có</a:t>
            </a:r>
            <a:r>
              <a:rPr lang="en-US" sz="2300"/>
              <a:t> (di </a:t>
            </a:r>
            <a:r>
              <a:rPr lang="en-US" sz="2300" err="1"/>
              <a:t>chuyển</a:t>
            </a:r>
            <a:r>
              <a:rPr lang="en-US" sz="2300"/>
              <a:t> </a:t>
            </a:r>
            <a:r>
              <a:rPr lang="en-US" sz="2300" err="1"/>
              <a:t>lên</a:t>
            </a:r>
            <a:r>
              <a:rPr lang="en-US" sz="2300"/>
              <a:t> (W), di </a:t>
            </a:r>
            <a:r>
              <a:rPr lang="en-US" sz="2300" err="1"/>
              <a:t>chuyển</a:t>
            </a:r>
            <a:r>
              <a:rPr lang="en-US" sz="2300"/>
              <a:t> </a:t>
            </a:r>
            <a:r>
              <a:rPr lang="en-US" sz="2300" err="1"/>
              <a:t>xuống</a:t>
            </a:r>
            <a:r>
              <a:rPr lang="en-US" sz="2300"/>
              <a:t> (S), Sang </a:t>
            </a:r>
            <a:r>
              <a:rPr lang="en-US" sz="2300" err="1"/>
              <a:t>trái</a:t>
            </a:r>
            <a:r>
              <a:rPr lang="en-US" sz="2300"/>
              <a:t> (A), Sang </a:t>
            </a:r>
            <a:r>
              <a:rPr lang="en-US" sz="2300" err="1"/>
              <a:t>phải</a:t>
            </a:r>
            <a:r>
              <a:rPr lang="en-US" sz="2300"/>
              <a:t> (D) </a:t>
            </a:r>
            <a:r>
              <a:rPr lang="en-US" sz="2300" err="1"/>
              <a:t>trong</a:t>
            </a:r>
            <a:r>
              <a:rPr lang="en-US" sz="2300"/>
              <a:t> </a:t>
            </a:r>
            <a:r>
              <a:rPr lang="en-US" sz="2300" err="1"/>
              <a:t>bộ</a:t>
            </a:r>
            <a:r>
              <a:rPr lang="en-US" sz="2300"/>
              <a:t> </a:t>
            </a:r>
            <a:r>
              <a:rPr lang="en-US" sz="2300" err="1"/>
              <a:t>giả</a:t>
            </a:r>
            <a:r>
              <a:rPr lang="en-US" sz="2300"/>
              <a:t> </a:t>
            </a:r>
            <a:r>
              <a:rPr lang="en-US" sz="2300" err="1"/>
              <a:t>lập</a:t>
            </a:r>
            <a:r>
              <a:rPr lang="en-US" sz="2300"/>
              <a:t> Keyboard and Display MMIO Simulator).</a:t>
            </a:r>
            <a:endParaRPr sz="2300"/>
          </a:p>
          <a:p>
            <a:pPr marL="228600" lvl="0" indent="-196850" algn="l" rtl="0">
              <a:lnSpc>
                <a:spcPct val="115000"/>
              </a:lnSpc>
              <a:spcBef>
                <a:spcPts val="0"/>
              </a:spcBef>
              <a:spcAft>
                <a:spcPts val="0"/>
              </a:spcAft>
              <a:buSzPts val="2300"/>
              <a:buChar char="•"/>
            </a:pPr>
            <a:r>
              <a:rPr lang="en-US" sz="2300" err="1"/>
              <a:t>Vị</a:t>
            </a:r>
            <a:r>
              <a:rPr lang="en-US" sz="2300"/>
              <a:t> </a:t>
            </a:r>
            <a:r>
              <a:rPr lang="en-US" sz="2300" err="1"/>
              <a:t>trí</a:t>
            </a:r>
            <a:r>
              <a:rPr lang="en-US" sz="2300"/>
              <a:t> </a:t>
            </a:r>
            <a:r>
              <a:rPr lang="en-US" sz="2300" err="1"/>
              <a:t>bóng</a:t>
            </a:r>
            <a:r>
              <a:rPr lang="en-US" sz="2300"/>
              <a:t> ban </a:t>
            </a:r>
            <a:r>
              <a:rPr lang="en-US" sz="2300" err="1"/>
              <a:t>đầu</a:t>
            </a:r>
            <a:r>
              <a:rPr lang="en-US" sz="2300"/>
              <a:t> ở </a:t>
            </a:r>
            <a:r>
              <a:rPr lang="en-US" sz="2300" err="1"/>
              <a:t>giữa</a:t>
            </a:r>
            <a:r>
              <a:rPr lang="en-US" sz="2300"/>
              <a:t> </a:t>
            </a:r>
            <a:r>
              <a:rPr lang="en-US" sz="2300" err="1"/>
              <a:t>màn</a:t>
            </a:r>
            <a:r>
              <a:rPr lang="en-US" sz="2300"/>
              <a:t> </a:t>
            </a:r>
            <a:r>
              <a:rPr lang="en-US" sz="2300" err="1"/>
              <a:t>hình</a:t>
            </a:r>
            <a:r>
              <a:rPr lang="en-US" sz="2300"/>
              <a:t>.</a:t>
            </a:r>
            <a:endParaRPr sz="2300"/>
          </a:p>
          <a:p>
            <a:pPr marL="228600" lvl="0" indent="-196850" algn="l" rtl="0">
              <a:lnSpc>
                <a:spcPct val="115000"/>
              </a:lnSpc>
              <a:spcBef>
                <a:spcPts val="0"/>
              </a:spcBef>
              <a:spcAft>
                <a:spcPts val="0"/>
              </a:spcAft>
              <a:buSzPts val="2300"/>
              <a:buChar char="•"/>
            </a:pPr>
            <a:r>
              <a:rPr lang="en-US" sz="2300" err="1"/>
              <a:t>Tốc</a:t>
            </a:r>
            <a:r>
              <a:rPr lang="en-US" sz="2300"/>
              <a:t> </a:t>
            </a:r>
            <a:r>
              <a:rPr lang="en-US" sz="2300" err="1"/>
              <a:t>độ</a:t>
            </a:r>
            <a:r>
              <a:rPr lang="en-US" sz="2300"/>
              <a:t> </a:t>
            </a:r>
            <a:r>
              <a:rPr lang="en-US" sz="2300" err="1"/>
              <a:t>bóng</a:t>
            </a:r>
            <a:r>
              <a:rPr lang="en-US" sz="2300"/>
              <a:t> di </a:t>
            </a:r>
            <a:r>
              <a:rPr lang="en-US" sz="2300" err="1"/>
              <a:t>chuyển</a:t>
            </a:r>
            <a:r>
              <a:rPr lang="en-US" sz="2300"/>
              <a:t> </a:t>
            </a:r>
            <a:r>
              <a:rPr lang="en-US" sz="2300" err="1"/>
              <a:t>là</a:t>
            </a:r>
            <a:r>
              <a:rPr lang="en-US" sz="2300"/>
              <a:t> </a:t>
            </a:r>
            <a:r>
              <a:rPr lang="en-US" sz="2300" err="1"/>
              <a:t>có</a:t>
            </a:r>
            <a:r>
              <a:rPr lang="en-US" sz="2300"/>
              <a:t> </a:t>
            </a:r>
            <a:r>
              <a:rPr lang="en-US" sz="2300" err="1"/>
              <a:t>thay</a:t>
            </a:r>
            <a:r>
              <a:rPr lang="en-US" sz="2300"/>
              <a:t> </a:t>
            </a:r>
            <a:r>
              <a:rPr lang="en-US" sz="2300" err="1"/>
              <a:t>đổi</a:t>
            </a:r>
            <a:r>
              <a:rPr lang="en-US" sz="2300"/>
              <a:t> </a:t>
            </a:r>
            <a:r>
              <a:rPr lang="en-US" sz="2300" err="1"/>
              <a:t>không</a:t>
            </a:r>
            <a:r>
              <a:rPr lang="en-US" sz="2300"/>
              <a:t> </a:t>
            </a:r>
            <a:r>
              <a:rPr lang="en-US" sz="2300" err="1"/>
              <a:t>đổi</a:t>
            </a:r>
            <a:r>
              <a:rPr lang="en-US" sz="2300"/>
              <a:t>.</a:t>
            </a:r>
            <a:endParaRPr sz="2300"/>
          </a:p>
          <a:p>
            <a:pPr marL="228600" lvl="0" indent="-196850" algn="l" rtl="0">
              <a:lnSpc>
                <a:spcPct val="115000"/>
              </a:lnSpc>
              <a:spcBef>
                <a:spcPts val="0"/>
              </a:spcBef>
              <a:spcAft>
                <a:spcPts val="0"/>
              </a:spcAft>
              <a:buSzPts val="2300"/>
              <a:buChar char="•"/>
            </a:pPr>
            <a:r>
              <a:rPr lang="en-US" sz="2300"/>
              <a:t>Khi </a:t>
            </a:r>
            <a:r>
              <a:rPr lang="en-US" sz="2300" err="1"/>
              <a:t>người</a:t>
            </a:r>
            <a:r>
              <a:rPr lang="en-US" sz="2300"/>
              <a:t> </a:t>
            </a:r>
            <a:r>
              <a:rPr lang="en-US" sz="2300" err="1"/>
              <a:t>dùng</a:t>
            </a:r>
            <a:r>
              <a:rPr lang="en-US" sz="2300"/>
              <a:t> </a:t>
            </a:r>
            <a:r>
              <a:rPr lang="en-US" sz="2300" err="1"/>
              <a:t>giữ</a:t>
            </a:r>
            <a:r>
              <a:rPr lang="en-US" sz="2300"/>
              <a:t> </a:t>
            </a:r>
            <a:r>
              <a:rPr lang="en-US" sz="2300" err="1"/>
              <a:t>một</a:t>
            </a:r>
            <a:r>
              <a:rPr lang="en-US" sz="2300"/>
              <a:t> </a:t>
            </a:r>
            <a:r>
              <a:rPr lang="en-US" sz="2300" err="1"/>
              <a:t>phím</a:t>
            </a:r>
            <a:r>
              <a:rPr lang="en-US" sz="2300"/>
              <a:t> </a:t>
            </a:r>
            <a:r>
              <a:rPr lang="en-US" sz="2300" err="1"/>
              <a:t>nào</a:t>
            </a:r>
            <a:r>
              <a:rPr lang="en-US" sz="2300"/>
              <a:t> </a:t>
            </a:r>
            <a:r>
              <a:rPr lang="en-US" sz="2300" err="1"/>
              <a:t>đó</a:t>
            </a:r>
            <a:r>
              <a:rPr lang="en-US" sz="2300"/>
              <a:t> (W, S, A, D) </a:t>
            </a:r>
            <a:r>
              <a:rPr lang="en-US" sz="2300" err="1"/>
              <a:t>thì</a:t>
            </a:r>
            <a:r>
              <a:rPr lang="en-US" sz="2300"/>
              <a:t> </a:t>
            </a:r>
            <a:r>
              <a:rPr lang="en-US" sz="2300" err="1"/>
              <a:t>quả</a:t>
            </a:r>
            <a:r>
              <a:rPr lang="en-US" sz="2300"/>
              <a:t> </a:t>
            </a:r>
            <a:r>
              <a:rPr lang="en-US" sz="2300" err="1"/>
              <a:t>bóng</a:t>
            </a:r>
            <a:r>
              <a:rPr lang="en-US" sz="2300"/>
              <a:t> </a:t>
            </a:r>
            <a:r>
              <a:rPr lang="en-US" sz="2300" err="1"/>
              <a:t>sẽ</a:t>
            </a:r>
            <a:r>
              <a:rPr lang="en-US" sz="2300"/>
              <a:t> </a:t>
            </a:r>
            <a:r>
              <a:rPr lang="en-US" sz="2300" err="1"/>
              <a:t>tăng</a:t>
            </a:r>
            <a:r>
              <a:rPr lang="en-US" sz="2300"/>
              <a:t> </a:t>
            </a:r>
            <a:r>
              <a:rPr lang="en-US" sz="2300" err="1"/>
              <a:t>tốc</a:t>
            </a:r>
            <a:r>
              <a:rPr lang="en-US" sz="2300"/>
              <a:t> </a:t>
            </a:r>
            <a:r>
              <a:rPr lang="en-US" sz="2300" err="1"/>
              <a:t>theo</a:t>
            </a:r>
            <a:r>
              <a:rPr lang="en-US" sz="2300"/>
              <a:t> </a:t>
            </a:r>
            <a:r>
              <a:rPr lang="en-US" sz="2300" err="1"/>
              <a:t>hướng</a:t>
            </a:r>
            <a:r>
              <a:rPr lang="en-US" sz="2300"/>
              <a:t> </a:t>
            </a:r>
            <a:r>
              <a:rPr lang="en-US" sz="2300" err="1"/>
              <a:t>đó</a:t>
            </a:r>
            <a:r>
              <a:rPr lang="en-US" sz="2300"/>
              <a:t> </a:t>
            </a:r>
            <a:r>
              <a:rPr lang="en-US" sz="2300" err="1"/>
              <a:t>với</a:t>
            </a:r>
            <a:r>
              <a:rPr lang="en-US" sz="2300"/>
              <a:t> </a:t>
            </a:r>
            <a:r>
              <a:rPr lang="en-US" sz="2300" err="1"/>
              <a:t>gia</a:t>
            </a:r>
            <a:r>
              <a:rPr lang="en-US" sz="2300"/>
              <a:t> </a:t>
            </a:r>
            <a:r>
              <a:rPr lang="en-US" sz="2300" err="1"/>
              <a:t>tốc</a:t>
            </a:r>
            <a:r>
              <a:rPr lang="en-US" sz="2300"/>
              <a:t> </a:t>
            </a:r>
            <a:r>
              <a:rPr lang="en-US" sz="2300" err="1"/>
              <a:t>tuỳ</a:t>
            </a:r>
            <a:r>
              <a:rPr lang="en-US" sz="2300"/>
              <a:t> </a:t>
            </a:r>
            <a:r>
              <a:rPr lang="en-US" sz="2300" err="1"/>
              <a:t>chọn</a:t>
            </a:r>
            <a:r>
              <a:rPr lang="en-US" sz="2300"/>
              <a:t>.</a:t>
            </a:r>
            <a:endParaRPr sz="2300"/>
          </a:p>
          <a:p>
            <a:pPr marL="228600" lvl="0" indent="0" algn="l" rtl="0">
              <a:lnSpc>
                <a:spcPct val="90000"/>
              </a:lnSpc>
              <a:spcBef>
                <a:spcPts val="120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animEffect transition="in" filter="fade">
                                      <p:cBhvr>
                                        <p:cTn id="7" dur="1000"/>
                                        <p:tgtEl>
                                          <p:spTgt spid="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
                                            <p:txEl>
                                              <p:pRg st="1" end="1"/>
                                            </p:txEl>
                                          </p:spTgt>
                                        </p:tgtEl>
                                        <p:attrNameLst>
                                          <p:attrName>style.visibility</p:attrName>
                                        </p:attrNameLst>
                                      </p:cBhvr>
                                      <p:to>
                                        <p:strVal val="visible"/>
                                      </p:to>
                                    </p:set>
                                    <p:animEffect transition="in" filter="fade">
                                      <p:cBhvr>
                                        <p:cTn id="12" dur="1000"/>
                                        <p:tgtEl>
                                          <p:spTgt spid="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6">
                                            <p:txEl>
                                              <p:pRg st="2" end="2"/>
                                            </p:txEl>
                                          </p:spTgt>
                                        </p:tgtEl>
                                        <p:attrNameLst>
                                          <p:attrName>style.visibility</p:attrName>
                                        </p:attrNameLst>
                                      </p:cBhvr>
                                      <p:to>
                                        <p:strVal val="visible"/>
                                      </p:to>
                                    </p:set>
                                    <p:animEffect transition="in" filter="fade">
                                      <p:cBhvr>
                                        <p:cTn id="17" dur="1000"/>
                                        <p:tgtEl>
                                          <p:spTgt spid="6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6">
                                            <p:txEl>
                                              <p:pRg st="3" end="3"/>
                                            </p:txEl>
                                          </p:spTgt>
                                        </p:tgtEl>
                                        <p:attrNameLst>
                                          <p:attrName>style.visibility</p:attrName>
                                        </p:attrNameLst>
                                      </p:cBhvr>
                                      <p:to>
                                        <p:strVal val="visible"/>
                                      </p:to>
                                    </p:set>
                                    <p:animEffect transition="in" filter="fade">
                                      <p:cBhvr>
                                        <p:cTn id="22" dur="1000"/>
                                        <p:tgtEl>
                                          <p:spTgt spid="6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6">
                                            <p:txEl>
                                              <p:pRg st="4" end="4"/>
                                            </p:txEl>
                                          </p:spTgt>
                                        </p:tgtEl>
                                        <p:attrNameLst>
                                          <p:attrName>style.visibility</p:attrName>
                                        </p:attrNameLst>
                                      </p:cBhvr>
                                      <p:to>
                                        <p:strVal val="visible"/>
                                      </p:to>
                                    </p:set>
                                    <p:animEffect transition="in" filter="fade">
                                      <p:cBhvr>
                                        <p:cTn id="27" dur="1000"/>
                                        <p:tgtEl>
                                          <p:spTgt spid="6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6">
                                            <p:txEl>
                                              <p:pRg st="5" end="5"/>
                                            </p:txEl>
                                          </p:spTgt>
                                        </p:tgtEl>
                                        <p:attrNameLst>
                                          <p:attrName>style.visibility</p:attrName>
                                        </p:attrNameLst>
                                      </p:cBhvr>
                                      <p:to>
                                        <p:strVal val="visible"/>
                                      </p:to>
                                    </p:set>
                                    <p:animEffect transition="in" filter="fade">
                                      <p:cBhvr>
                                        <p:cTn id="32" dur="1000"/>
                                        <p:tgtEl>
                                          <p:spTgt spid="6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6">
                                            <p:txEl>
                                              <p:pRg st="6" end="6"/>
                                            </p:txEl>
                                          </p:spTgt>
                                        </p:tgtEl>
                                        <p:attrNameLst>
                                          <p:attrName>style.visibility</p:attrName>
                                        </p:attrNameLst>
                                      </p:cBhvr>
                                      <p:to>
                                        <p:strVal val="visible"/>
                                      </p:to>
                                    </p:set>
                                    <p:animEffect transition="in" filter="fade">
                                      <p:cBhvr>
                                        <p:cTn id="37" dur="1000"/>
                                        <p:tgtEl>
                                          <p:spTgt spid="6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6">
                                            <p:txEl>
                                              <p:pRg st="7" end="7"/>
                                            </p:txEl>
                                          </p:spTgt>
                                        </p:tgtEl>
                                        <p:attrNameLst>
                                          <p:attrName>style.visibility</p:attrName>
                                        </p:attrNameLst>
                                      </p:cBhvr>
                                      <p:to>
                                        <p:strVal val="visible"/>
                                      </p:to>
                                    </p:set>
                                    <p:animEffect transition="in" filter="fade">
                                      <p:cBhvr>
                                        <p:cTn id="42" dur="1000"/>
                                        <p:tgtEl>
                                          <p:spTgt spid="6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3"/>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5</a:t>
            </a:fld>
            <a:endParaRPr/>
          </a:p>
        </p:txBody>
      </p:sp>
      <p:sp>
        <p:nvSpPr>
          <p:cNvPr id="72" name="Google Shape;72;p13"/>
          <p:cNvSpPr txBox="1">
            <a:spLocks noGrp="1"/>
          </p:cNvSpPr>
          <p:nvPr>
            <p:ph type="title"/>
          </p:nvPr>
        </p:nvSpPr>
        <p:spPr>
          <a:xfrm>
            <a:off x="235077" y="78613"/>
            <a:ext cx="8673846" cy="451739"/>
          </a:xfrm>
          <a:prstGeom prst="rect">
            <a:avLst/>
          </a:prstGeom>
          <a:noFill/>
          <a:ln>
            <a:noFill/>
          </a:ln>
        </p:spPr>
        <p:txBody>
          <a:bodyPr spcFirstLastPara="1" wrap="square" lIns="91425" tIns="45700" rIns="91425" bIns="45700" anchor="t" anchorCtr="0">
            <a:noAutofit/>
          </a:bodyPr>
          <a:lstStyle/>
          <a:p>
            <a:pPr marL="457200" lvl="0" indent="-406400" algn="l" rtl="0">
              <a:spcBef>
                <a:spcPts val="0"/>
              </a:spcBef>
              <a:spcAft>
                <a:spcPts val="0"/>
              </a:spcAft>
              <a:buSzPts val="2800"/>
              <a:buAutoNum type="arabicPeriod"/>
            </a:pPr>
            <a:r>
              <a:rPr lang="en-US"/>
              <a:t>Vẽ hình trên màn hình Bitmap</a:t>
            </a:r>
            <a:endParaRPr/>
          </a:p>
          <a:p>
            <a:pPr marL="0" lvl="0" indent="0" algn="l" rtl="0">
              <a:lnSpc>
                <a:spcPct val="90000"/>
              </a:lnSpc>
              <a:spcBef>
                <a:spcPts val="0"/>
              </a:spcBef>
              <a:spcAft>
                <a:spcPts val="0"/>
              </a:spcAft>
              <a:buClr>
                <a:schemeClr val="lt1"/>
              </a:buClr>
              <a:buSzPts val="2800"/>
              <a:buFont typeface="Lato"/>
              <a:buNone/>
            </a:pPr>
            <a:endParaRPr/>
          </a:p>
        </p:txBody>
      </p:sp>
      <p:sp>
        <p:nvSpPr>
          <p:cNvPr id="73" name="Google Shape;73;p13"/>
          <p:cNvSpPr txBox="1">
            <a:spLocks noGrp="1"/>
          </p:cNvSpPr>
          <p:nvPr>
            <p:ph type="body" idx="1"/>
          </p:nvPr>
        </p:nvSpPr>
        <p:spPr>
          <a:xfrm>
            <a:off x="235077" y="841248"/>
            <a:ext cx="8674100" cy="523298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err="1"/>
              <a:t>Mô</a:t>
            </a:r>
            <a:r>
              <a:rPr lang="en-US"/>
              <a:t> </a:t>
            </a:r>
            <a:r>
              <a:rPr lang="en-US" err="1"/>
              <a:t>tả</a:t>
            </a:r>
            <a:r>
              <a:rPr lang="en-US"/>
              <a:t> </a:t>
            </a:r>
            <a:r>
              <a:rPr lang="en-US" err="1"/>
              <a:t>thuật</a:t>
            </a:r>
            <a:r>
              <a:rPr lang="en-US"/>
              <a:t> </a:t>
            </a:r>
            <a:r>
              <a:rPr lang="en-US" err="1"/>
              <a:t>toán</a:t>
            </a:r>
            <a:r>
              <a:rPr lang="en-US"/>
              <a:t>:</a:t>
            </a:r>
            <a:endParaRPr/>
          </a:p>
          <a:p>
            <a:pPr marL="0" lvl="0" indent="457200" algn="l" rtl="0">
              <a:lnSpc>
                <a:spcPct val="115000"/>
              </a:lnSpc>
              <a:spcBef>
                <a:spcPts val="1200"/>
              </a:spcBef>
              <a:spcAft>
                <a:spcPts val="0"/>
              </a:spcAft>
              <a:buClr>
                <a:schemeClr val="dk1"/>
              </a:buClr>
              <a:buSzPts val="1100"/>
              <a:buFont typeface="Arial"/>
              <a:buNone/>
            </a:pPr>
            <a:r>
              <a:rPr lang="en-US" sz="2000" err="1"/>
              <a:t>Bước</a:t>
            </a:r>
            <a:r>
              <a:rPr lang="en-US" sz="2000"/>
              <a:t> 1: </a:t>
            </a:r>
            <a:r>
              <a:rPr lang="en-US" sz="2000" err="1"/>
              <a:t>Khởi</a:t>
            </a:r>
            <a:r>
              <a:rPr lang="en-US" sz="2000"/>
              <a:t> </a:t>
            </a:r>
            <a:r>
              <a:rPr lang="en-US" sz="2000" err="1"/>
              <a:t>tạo</a:t>
            </a:r>
            <a:r>
              <a:rPr lang="en-US" sz="2000"/>
              <a:t> </a:t>
            </a:r>
            <a:r>
              <a:rPr lang="en-US" sz="2000" err="1"/>
              <a:t>các</a:t>
            </a:r>
            <a:r>
              <a:rPr lang="en-US" sz="2000"/>
              <a:t> </a:t>
            </a:r>
            <a:r>
              <a:rPr lang="en-US" sz="2000" err="1"/>
              <a:t>giá</a:t>
            </a:r>
            <a:r>
              <a:rPr lang="en-US" sz="2000"/>
              <a:t> </a:t>
            </a:r>
            <a:r>
              <a:rPr lang="en-US" sz="2000" err="1"/>
              <a:t>trị</a:t>
            </a:r>
            <a:r>
              <a:rPr lang="en-US" sz="2000"/>
              <a:t> </a:t>
            </a:r>
            <a:r>
              <a:rPr lang="en-US" sz="2000" err="1"/>
              <a:t>cho</a:t>
            </a:r>
            <a:r>
              <a:rPr lang="en-US" sz="2000"/>
              <a:t> </a:t>
            </a:r>
            <a:r>
              <a:rPr lang="en-US" sz="2000" err="1"/>
              <a:t>chương</a:t>
            </a:r>
            <a:endParaRPr sz="2000"/>
          </a:p>
          <a:p>
            <a:pPr marL="685800" lvl="0" indent="0" algn="l" rtl="0">
              <a:lnSpc>
                <a:spcPct val="115000"/>
              </a:lnSpc>
              <a:spcBef>
                <a:spcPts val="1200"/>
              </a:spcBef>
              <a:spcAft>
                <a:spcPts val="0"/>
              </a:spcAft>
              <a:buClr>
                <a:schemeClr val="dk1"/>
              </a:buClr>
              <a:buSzPts val="1100"/>
              <a:buFont typeface="Arial"/>
              <a:buNone/>
            </a:pPr>
            <a:r>
              <a:rPr lang="en-US" sz="2000"/>
              <a:t>·       </a:t>
            </a:r>
            <a:r>
              <a:rPr lang="en-US" sz="2000" err="1"/>
              <a:t>Thiết</a:t>
            </a:r>
            <a:r>
              <a:rPr lang="en-US" sz="2000"/>
              <a:t> </a:t>
            </a:r>
            <a:r>
              <a:rPr lang="en-US" sz="2000" err="1"/>
              <a:t>lập</a:t>
            </a:r>
            <a:r>
              <a:rPr lang="en-US" sz="2000"/>
              <a:t> (x, y) = (256, 256) </a:t>
            </a:r>
            <a:r>
              <a:rPr lang="en-US" sz="2000" err="1"/>
              <a:t>là</a:t>
            </a:r>
            <a:r>
              <a:rPr lang="en-US" sz="2000"/>
              <a:t> </a:t>
            </a:r>
            <a:r>
              <a:rPr lang="en-US" sz="2000" err="1"/>
              <a:t>vị</a:t>
            </a:r>
            <a:r>
              <a:rPr lang="en-US" sz="2000"/>
              <a:t> </a:t>
            </a:r>
            <a:r>
              <a:rPr lang="en-US" sz="2000" err="1"/>
              <a:t>trí</a:t>
            </a:r>
            <a:r>
              <a:rPr lang="en-US" sz="2000"/>
              <a:t> </a:t>
            </a:r>
            <a:r>
              <a:rPr lang="en-US" sz="2000" err="1"/>
              <a:t>đầu</a:t>
            </a:r>
            <a:r>
              <a:rPr lang="en-US" sz="2000"/>
              <a:t> </a:t>
            </a:r>
            <a:r>
              <a:rPr lang="en-US" sz="2000" err="1"/>
              <a:t>tiên</a:t>
            </a:r>
            <a:r>
              <a:rPr lang="en-US" sz="2000"/>
              <a:t> </a:t>
            </a:r>
            <a:r>
              <a:rPr lang="en-US" sz="2000" err="1"/>
              <a:t>của</a:t>
            </a:r>
            <a:r>
              <a:rPr lang="en-US" sz="2000"/>
              <a:t> </a:t>
            </a:r>
            <a:r>
              <a:rPr lang="en-US" sz="2000" err="1"/>
              <a:t>quả</a:t>
            </a:r>
            <a:r>
              <a:rPr lang="en-US" sz="2000"/>
              <a:t> </a:t>
            </a:r>
            <a:r>
              <a:rPr lang="en-US" sz="2000" err="1"/>
              <a:t>bóng</a:t>
            </a:r>
            <a:endParaRPr sz="2000"/>
          </a:p>
          <a:p>
            <a:pPr marL="685800" lvl="0" indent="0" algn="l" rtl="0">
              <a:lnSpc>
                <a:spcPct val="115000"/>
              </a:lnSpc>
              <a:spcBef>
                <a:spcPts val="0"/>
              </a:spcBef>
              <a:spcAft>
                <a:spcPts val="0"/>
              </a:spcAft>
              <a:buClr>
                <a:schemeClr val="dk1"/>
              </a:buClr>
              <a:buSzPts val="1100"/>
              <a:buFont typeface="Arial"/>
              <a:buNone/>
            </a:pPr>
            <a:r>
              <a:rPr lang="en-US" sz="2000"/>
              <a:t>·       R = 16 (</a:t>
            </a:r>
            <a:r>
              <a:rPr lang="en-US" sz="2000" err="1"/>
              <a:t>bán</a:t>
            </a:r>
            <a:r>
              <a:rPr lang="en-US" sz="2000"/>
              <a:t> </a:t>
            </a:r>
            <a:r>
              <a:rPr lang="en-US" sz="2000" err="1"/>
              <a:t>kính</a:t>
            </a:r>
            <a:r>
              <a:rPr lang="en-US" sz="2000"/>
              <a:t> </a:t>
            </a:r>
            <a:r>
              <a:rPr lang="en-US" sz="2000" err="1"/>
              <a:t>quả</a:t>
            </a:r>
            <a:r>
              <a:rPr lang="en-US" sz="2000"/>
              <a:t> </a:t>
            </a:r>
            <a:r>
              <a:rPr lang="en-US" sz="2000" err="1"/>
              <a:t>bóng</a:t>
            </a:r>
            <a:r>
              <a:rPr lang="en-US" sz="2000"/>
              <a:t>)</a:t>
            </a:r>
            <a:endParaRPr sz="2000"/>
          </a:p>
          <a:p>
            <a:pPr marL="685800" lvl="0" indent="0" algn="l" rtl="0">
              <a:lnSpc>
                <a:spcPct val="115000"/>
              </a:lnSpc>
              <a:spcBef>
                <a:spcPts val="0"/>
              </a:spcBef>
              <a:spcAft>
                <a:spcPts val="0"/>
              </a:spcAft>
              <a:buClr>
                <a:schemeClr val="dk1"/>
              </a:buClr>
              <a:buSzPts val="1100"/>
              <a:buFont typeface="Arial"/>
              <a:buNone/>
            </a:pPr>
            <a:r>
              <a:rPr lang="en-US" sz="2000"/>
              <a:t>·       </a:t>
            </a:r>
            <a:r>
              <a:rPr lang="en-US" sz="2000" err="1"/>
              <a:t>px</a:t>
            </a:r>
            <a:r>
              <a:rPr lang="en-US" sz="2000"/>
              <a:t> = </a:t>
            </a:r>
            <a:r>
              <a:rPr lang="en-US" sz="2000" err="1"/>
              <a:t>py</a:t>
            </a:r>
            <a:r>
              <a:rPr lang="en-US" sz="2000"/>
              <a:t> = 0 (</a:t>
            </a:r>
            <a:r>
              <a:rPr lang="en-US" sz="2000" err="1"/>
              <a:t>độ</a:t>
            </a:r>
            <a:r>
              <a:rPr lang="en-US" sz="2000"/>
              <a:t> </a:t>
            </a:r>
            <a:r>
              <a:rPr lang="en-US" sz="2000" err="1"/>
              <a:t>dịch</a:t>
            </a:r>
            <a:r>
              <a:rPr lang="en-US" sz="2000"/>
              <a:t> </a:t>
            </a:r>
            <a:r>
              <a:rPr lang="en-US" sz="2000" err="1"/>
              <a:t>chuyển</a:t>
            </a:r>
            <a:r>
              <a:rPr lang="en-US" sz="2000"/>
              <a:t> </a:t>
            </a:r>
            <a:r>
              <a:rPr lang="en-US" sz="2000" err="1"/>
              <a:t>của</a:t>
            </a:r>
            <a:r>
              <a:rPr lang="en-US" sz="2000"/>
              <a:t> </a:t>
            </a:r>
            <a:r>
              <a:rPr lang="en-US" sz="2000" err="1"/>
              <a:t>quả</a:t>
            </a:r>
            <a:r>
              <a:rPr lang="en-US" sz="2000"/>
              <a:t> </a:t>
            </a:r>
            <a:r>
              <a:rPr lang="en-US" sz="2000" err="1"/>
              <a:t>bóng</a:t>
            </a:r>
            <a:r>
              <a:rPr lang="en-US" sz="2000"/>
              <a:t>)</a:t>
            </a:r>
            <a:endParaRPr sz="2000"/>
          </a:p>
          <a:p>
            <a:pPr marL="685800" lvl="0" indent="0" algn="l" rtl="0">
              <a:lnSpc>
                <a:spcPct val="115000"/>
              </a:lnSpc>
              <a:spcBef>
                <a:spcPts val="0"/>
              </a:spcBef>
              <a:spcAft>
                <a:spcPts val="0"/>
              </a:spcAft>
              <a:buClr>
                <a:schemeClr val="dk1"/>
              </a:buClr>
              <a:buSzPts val="1100"/>
              <a:buFont typeface="Arial"/>
              <a:buNone/>
            </a:pPr>
            <a:r>
              <a:rPr lang="en-US" sz="2000"/>
              <a:t>·       </a:t>
            </a:r>
            <a:r>
              <a:rPr lang="en-US" sz="2000" err="1"/>
              <a:t>Thời</a:t>
            </a:r>
            <a:r>
              <a:rPr lang="en-US" sz="2000"/>
              <a:t> </a:t>
            </a:r>
            <a:r>
              <a:rPr lang="en-US" sz="2000" err="1"/>
              <a:t>gian</a:t>
            </a:r>
            <a:r>
              <a:rPr lang="en-US" sz="2000"/>
              <a:t> </a:t>
            </a:r>
            <a:r>
              <a:rPr lang="en-US" sz="2000" err="1"/>
              <a:t>ngủ</a:t>
            </a:r>
            <a:r>
              <a:rPr lang="en-US" sz="2000"/>
              <a:t> </a:t>
            </a:r>
            <a:r>
              <a:rPr lang="en-US" sz="2000" err="1"/>
              <a:t>của</a:t>
            </a:r>
            <a:r>
              <a:rPr lang="en-US" sz="2000"/>
              <a:t> </a:t>
            </a:r>
            <a:r>
              <a:rPr lang="en-US" sz="2000" err="1"/>
              <a:t>chương</a:t>
            </a:r>
            <a:r>
              <a:rPr lang="en-US" sz="2000"/>
              <a:t> </a:t>
            </a:r>
            <a:r>
              <a:rPr lang="en-US" sz="2000" err="1"/>
              <a:t>trình</a:t>
            </a:r>
            <a:r>
              <a:rPr lang="en-US" sz="2000"/>
              <a:t> </a:t>
            </a:r>
            <a:r>
              <a:rPr lang="en-US" sz="2000" err="1"/>
              <a:t>là</a:t>
            </a:r>
            <a:r>
              <a:rPr lang="en-US" sz="2000"/>
              <a:t> 30ms</a:t>
            </a:r>
            <a:endParaRPr sz="2000"/>
          </a:p>
          <a:p>
            <a:pPr marL="0" lvl="0" indent="0" algn="l" rtl="0">
              <a:lnSpc>
                <a:spcPct val="90000"/>
              </a:lnSpc>
              <a:spcBef>
                <a:spcPts val="0"/>
              </a:spcBef>
              <a:spcAft>
                <a:spcPts val="0"/>
              </a:spcAft>
              <a:buClr>
                <a:schemeClr val="dk1"/>
              </a:buClr>
              <a:buSzPts val="2800"/>
              <a:buNone/>
            </a:pPr>
            <a:endParaRPr/>
          </a:p>
          <a:p>
            <a:pPr marL="0" lvl="0" indent="0" algn="l" rtl="0">
              <a:lnSpc>
                <a:spcPct val="90000"/>
              </a:lnSpc>
              <a:spcBef>
                <a:spcPts val="0"/>
              </a:spcBef>
              <a:spcAft>
                <a:spcPts val="0"/>
              </a:spcAft>
              <a:buNone/>
            </a:pPr>
            <a:endParaRPr/>
          </a:p>
        </p:txBody>
      </p:sp>
      <p:pic>
        <p:nvPicPr>
          <p:cNvPr id="74" name="Google Shape;74;p13"/>
          <p:cNvPicPr preferRelativeResize="0"/>
          <p:nvPr/>
        </p:nvPicPr>
        <p:blipFill>
          <a:blip r:embed="rId3">
            <a:alphaModFix/>
          </a:blip>
          <a:stretch>
            <a:fillRect/>
          </a:stretch>
        </p:blipFill>
        <p:spPr>
          <a:xfrm>
            <a:off x="1259075" y="3413825"/>
            <a:ext cx="4822174" cy="2747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animEffect transition="in" filter="fade">
                                      <p:cBhvr>
                                        <p:cTn id="7" dur="500"/>
                                        <p:tgtEl>
                                          <p:spTgt spid="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3">
                                            <p:txEl>
                                              <p:pRg st="1" end="1"/>
                                            </p:txEl>
                                          </p:spTgt>
                                        </p:tgtEl>
                                        <p:attrNameLst>
                                          <p:attrName>style.visibility</p:attrName>
                                        </p:attrNameLst>
                                      </p:cBhvr>
                                      <p:to>
                                        <p:strVal val="visible"/>
                                      </p:to>
                                    </p:set>
                                    <p:animEffect transition="in" filter="fade">
                                      <p:cBhvr>
                                        <p:cTn id="12" dur="500"/>
                                        <p:tgtEl>
                                          <p:spTgt spid="7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3">
                                            <p:txEl>
                                              <p:pRg st="2" end="2"/>
                                            </p:txEl>
                                          </p:spTgt>
                                        </p:tgtEl>
                                        <p:attrNameLst>
                                          <p:attrName>style.visibility</p:attrName>
                                        </p:attrNameLst>
                                      </p:cBhvr>
                                      <p:to>
                                        <p:strVal val="visible"/>
                                      </p:to>
                                    </p:set>
                                    <p:animEffect transition="in" filter="fade">
                                      <p:cBhvr>
                                        <p:cTn id="17" dur="500"/>
                                        <p:tgtEl>
                                          <p:spTgt spid="7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3">
                                            <p:txEl>
                                              <p:pRg st="3" end="3"/>
                                            </p:txEl>
                                          </p:spTgt>
                                        </p:tgtEl>
                                        <p:attrNameLst>
                                          <p:attrName>style.visibility</p:attrName>
                                        </p:attrNameLst>
                                      </p:cBhvr>
                                      <p:to>
                                        <p:strVal val="visible"/>
                                      </p:to>
                                    </p:set>
                                    <p:animEffect transition="in" filter="fade">
                                      <p:cBhvr>
                                        <p:cTn id="22" dur="500"/>
                                        <p:tgtEl>
                                          <p:spTgt spid="7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3">
                                            <p:txEl>
                                              <p:pRg st="4" end="4"/>
                                            </p:txEl>
                                          </p:spTgt>
                                        </p:tgtEl>
                                        <p:attrNameLst>
                                          <p:attrName>style.visibility</p:attrName>
                                        </p:attrNameLst>
                                      </p:cBhvr>
                                      <p:to>
                                        <p:strVal val="visible"/>
                                      </p:to>
                                    </p:set>
                                    <p:animEffect transition="in" filter="fade">
                                      <p:cBhvr>
                                        <p:cTn id="27" dur="500"/>
                                        <p:tgtEl>
                                          <p:spTgt spid="7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3">
                                            <p:txEl>
                                              <p:pRg st="5" end="5"/>
                                            </p:txEl>
                                          </p:spTgt>
                                        </p:tgtEl>
                                        <p:attrNameLst>
                                          <p:attrName>style.visibility</p:attrName>
                                        </p:attrNameLst>
                                      </p:cBhvr>
                                      <p:to>
                                        <p:strVal val="visible"/>
                                      </p:to>
                                    </p:set>
                                    <p:animEffect transition="in" filter="fade">
                                      <p:cBhvr>
                                        <p:cTn id="32" dur="500"/>
                                        <p:tgtEl>
                                          <p:spTgt spid="7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3">
                                            <p:txEl>
                                              <p:pRg st="6" end="6"/>
                                            </p:txEl>
                                          </p:spTgt>
                                        </p:tgtEl>
                                        <p:attrNameLst>
                                          <p:attrName>style.visibility</p:attrName>
                                        </p:attrNameLst>
                                      </p:cBhvr>
                                      <p:to>
                                        <p:strVal val="visible"/>
                                      </p:to>
                                    </p:set>
                                    <p:animEffect transition="in" filter="fade">
                                      <p:cBhvr>
                                        <p:cTn id="37" dur="500"/>
                                        <p:tgtEl>
                                          <p:spTgt spid="7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3">
                                            <p:txEl>
                                              <p:pRg st="7" end="7"/>
                                            </p:txEl>
                                          </p:spTgt>
                                        </p:tgtEl>
                                        <p:attrNameLst>
                                          <p:attrName>style.visibility</p:attrName>
                                        </p:attrNameLst>
                                      </p:cBhvr>
                                      <p:to>
                                        <p:strVal val="visible"/>
                                      </p:to>
                                    </p:set>
                                    <p:animEffect transition="in" filter="fade">
                                      <p:cBhvr>
                                        <p:cTn id="42" dur="500"/>
                                        <p:tgtEl>
                                          <p:spTgt spid="7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4"/>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6</a:t>
            </a:fld>
            <a:endParaRPr/>
          </a:p>
        </p:txBody>
      </p:sp>
      <p:sp>
        <p:nvSpPr>
          <p:cNvPr id="80" name="Google Shape;80;p14"/>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457200" lvl="0" indent="-406400" algn="l" rtl="0">
              <a:spcBef>
                <a:spcPts val="0"/>
              </a:spcBef>
              <a:spcAft>
                <a:spcPts val="0"/>
              </a:spcAft>
              <a:buSzPts val="2800"/>
              <a:buAutoNum type="arabicPeriod"/>
            </a:pPr>
            <a:r>
              <a:rPr lang="en-US"/>
              <a:t>Vẽ hình trên màn hình Bitmap</a:t>
            </a:r>
            <a:endParaRPr/>
          </a:p>
          <a:p>
            <a:pPr marL="0" lvl="0" indent="0" algn="l" rtl="0">
              <a:lnSpc>
                <a:spcPct val="90000"/>
              </a:lnSpc>
              <a:spcBef>
                <a:spcPts val="0"/>
              </a:spcBef>
              <a:spcAft>
                <a:spcPts val="0"/>
              </a:spcAft>
              <a:buClr>
                <a:schemeClr val="lt1"/>
              </a:buClr>
              <a:buSzPts val="2800"/>
              <a:buFont typeface="Lato"/>
              <a:buNone/>
            </a:pPr>
            <a:endParaRPr/>
          </a:p>
        </p:txBody>
      </p:sp>
      <p:sp>
        <p:nvSpPr>
          <p:cNvPr id="81" name="Google Shape;81;p14"/>
          <p:cNvSpPr txBox="1">
            <a:spLocks noGrp="1"/>
          </p:cNvSpPr>
          <p:nvPr>
            <p:ph type="body" idx="1"/>
          </p:nvPr>
        </p:nvSpPr>
        <p:spPr>
          <a:xfrm>
            <a:off x="235077" y="841248"/>
            <a:ext cx="8674200" cy="5232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vi-VN"/>
              <a:t>Mô </a:t>
            </a:r>
            <a:r>
              <a:rPr lang="vi-VN" err="1"/>
              <a:t>tả</a:t>
            </a:r>
            <a:r>
              <a:rPr lang="vi-VN"/>
              <a:t> </a:t>
            </a:r>
            <a:r>
              <a:rPr lang="vi-VN" err="1"/>
              <a:t>thuật</a:t>
            </a:r>
            <a:r>
              <a:rPr lang="vi-VN"/>
              <a:t> </a:t>
            </a:r>
            <a:r>
              <a:rPr lang="vi-VN" err="1"/>
              <a:t>toán</a:t>
            </a:r>
            <a:r>
              <a:rPr lang="vi-VN"/>
              <a:t>:</a:t>
            </a:r>
          </a:p>
          <a:p>
            <a:pPr marL="0" lvl="0" indent="457200" algn="l" rtl="0">
              <a:lnSpc>
                <a:spcPct val="115000"/>
              </a:lnSpc>
              <a:spcBef>
                <a:spcPts val="1200"/>
              </a:spcBef>
              <a:spcAft>
                <a:spcPts val="0"/>
              </a:spcAft>
              <a:buClr>
                <a:schemeClr val="dk1"/>
              </a:buClr>
              <a:buSzPts val="1100"/>
              <a:buNone/>
            </a:pPr>
            <a:r>
              <a:rPr lang="vi-VN" sz="2000"/>
              <a:t>Bước 2:</a:t>
            </a:r>
            <a:r>
              <a:rPr lang="en-US" sz="2000">
                <a:solidFill>
                  <a:srgbClr val="000000"/>
                </a:solidFill>
              </a:rPr>
              <a:t> </a:t>
            </a:r>
            <a:r>
              <a:rPr lang="vi-VN" sz="2000">
                <a:solidFill>
                  <a:srgbClr val="000000"/>
                </a:solidFill>
              </a:rPr>
              <a:t>Tạo ra 1 mảng lưu vị trí tương đối của các điểm nằm trên viền quả bóng với trung tâm của quả bóng</a:t>
            </a:r>
            <a:r>
              <a:rPr lang="en-US" sz="2000">
                <a:solidFill>
                  <a:srgbClr val="000000"/>
                </a:solidFill>
              </a:rPr>
              <a:t>.</a:t>
            </a:r>
          </a:p>
          <a:p>
            <a:pPr marL="342900" lvl="0" indent="-342900" algn="l" rtl="0">
              <a:lnSpc>
                <a:spcPct val="115000"/>
              </a:lnSpc>
              <a:spcBef>
                <a:spcPts val="1200"/>
              </a:spcBef>
              <a:spcAft>
                <a:spcPts val="0"/>
              </a:spcAft>
              <a:buClr>
                <a:schemeClr val="dk1"/>
              </a:buClr>
              <a:buSzPts val="1100"/>
              <a:buFont typeface="Arial" panose="020B0604020202020204" pitchFamily="34" charset="0"/>
              <a:buChar char="•"/>
            </a:pPr>
            <a:endParaRPr lang="en-US" sz="2000">
              <a:latin typeface="Lato" panose="020F0502020204030203" pitchFamily="34" charset="0"/>
              <a:ea typeface="Lato" panose="020F0502020204030203" pitchFamily="34" charset="0"/>
              <a:cs typeface="Lato" panose="020F0502020204030203" pitchFamily="34" charset="0"/>
            </a:endParaRPr>
          </a:p>
          <a:p>
            <a:pPr marL="1143000" lvl="0" indent="0" algn="l" rtl="0">
              <a:lnSpc>
                <a:spcPct val="115000"/>
              </a:lnSpc>
              <a:spcBef>
                <a:spcPts val="0"/>
              </a:spcBef>
              <a:spcAft>
                <a:spcPts val="0"/>
              </a:spcAft>
              <a:buNone/>
            </a:pPr>
            <a:endParaRPr lang="ar-AE" sz="2000">
              <a:solidFill>
                <a:srgbClr val="000000"/>
              </a:solidFill>
            </a:endParaRPr>
          </a:p>
          <a:p>
            <a:pPr marL="0" lvl="0" indent="0" algn="l" rtl="0">
              <a:lnSpc>
                <a:spcPct val="100000"/>
              </a:lnSpc>
              <a:spcBef>
                <a:spcPts val="0"/>
              </a:spcBef>
              <a:spcAft>
                <a:spcPts val="0"/>
              </a:spcAft>
              <a:buNone/>
            </a:pPr>
            <a:endParaRPr lang="ar-AE" sz="2000">
              <a:solidFill>
                <a:srgbClr val="000000"/>
              </a:solidFill>
            </a:endParaRPr>
          </a:p>
          <a:p>
            <a:pPr marL="0" lvl="0" indent="457200" algn="l" rtl="0">
              <a:lnSpc>
                <a:spcPct val="115000"/>
              </a:lnSpc>
              <a:spcBef>
                <a:spcPts val="1200"/>
              </a:spcBef>
              <a:spcAft>
                <a:spcPts val="0"/>
              </a:spcAft>
              <a:buClr>
                <a:schemeClr val="dk1"/>
              </a:buClr>
              <a:buSzPts val="1100"/>
              <a:buNone/>
            </a:pPr>
            <a:endParaRPr lang="ar-AE" sz="2000"/>
          </a:p>
          <a:p>
            <a:pPr marL="0" lvl="0" indent="0" algn="l" rtl="0">
              <a:lnSpc>
                <a:spcPct val="90000"/>
              </a:lnSpc>
              <a:spcBef>
                <a:spcPts val="1200"/>
              </a:spcBef>
              <a:spcAft>
                <a:spcPts val="0"/>
              </a:spcAft>
              <a:buClr>
                <a:schemeClr val="dk1"/>
              </a:buClr>
              <a:buSzPts val="2800"/>
              <a:buNone/>
            </a:pPr>
            <a:endParaRPr lang="ar-AE"/>
          </a:p>
          <a:p>
            <a:pPr marL="0" lvl="0" indent="0" algn="l" rtl="0">
              <a:lnSpc>
                <a:spcPct val="90000"/>
              </a:lnSpc>
              <a:spcBef>
                <a:spcPts val="0"/>
              </a:spcBef>
              <a:spcAft>
                <a:spcPts val="0"/>
              </a:spcAft>
              <a:buNone/>
            </a:pPr>
            <a:endParaRPr/>
          </a:p>
        </p:txBody>
      </p:sp>
      <p:pic>
        <p:nvPicPr>
          <p:cNvPr id="2" name="Picture 1" descr="A diagram of a circle with a circle and a circle with a circle with a circle with a circle with a circle with a circle with a circle with a circle with a circle with a circle with&#10;&#10;Description automatically generated">
            <a:extLst>
              <a:ext uri="{FF2B5EF4-FFF2-40B4-BE49-F238E27FC236}">
                <a16:creationId xmlns:a16="http://schemas.microsoft.com/office/drawing/2014/main" id="{604E7138-8F22-CC6B-9806-1FEECAC72E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11710" y="2142912"/>
            <a:ext cx="5665839" cy="4003617"/>
          </a:xfrm>
          <a:prstGeom prst="rect">
            <a:avLst/>
          </a:prstGeom>
          <a:noFill/>
          <a:ln>
            <a:noFill/>
          </a:ln>
        </p:spPr>
      </p:pic>
    </p:spTree>
    <p:extLst>
      <p:ext uri="{BB962C8B-B14F-4D97-AF65-F5344CB8AC3E}">
        <p14:creationId xmlns:p14="http://schemas.microsoft.com/office/powerpoint/2010/main" val="383162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fade">
                                      <p:cBhvr>
                                        <p:cTn id="12" dur="500"/>
                                        <p:tgtEl>
                                          <p:spTgt spid="8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4"/>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7</a:t>
            </a:fld>
            <a:endParaRPr/>
          </a:p>
        </p:txBody>
      </p:sp>
      <p:sp>
        <p:nvSpPr>
          <p:cNvPr id="80" name="Google Shape;80;p14"/>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457200" lvl="0" indent="-406400" algn="l" rtl="0">
              <a:spcBef>
                <a:spcPts val="0"/>
              </a:spcBef>
              <a:spcAft>
                <a:spcPts val="0"/>
              </a:spcAft>
              <a:buSzPts val="2800"/>
              <a:buAutoNum type="arabicPeriod"/>
            </a:pPr>
            <a:r>
              <a:rPr lang="en-US"/>
              <a:t>Vẽ hình trên màn hình Bitmap</a:t>
            </a:r>
            <a:endParaRPr/>
          </a:p>
          <a:p>
            <a:pPr marL="0" lvl="0" indent="0" algn="l" rtl="0">
              <a:lnSpc>
                <a:spcPct val="90000"/>
              </a:lnSpc>
              <a:spcBef>
                <a:spcPts val="0"/>
              </a:spcBef>
              <a:spcAft>
                <a:spcPts val="0"/>
              </a:spcAft>
              <a:buClr>
                <a:schemeClr val="lt1"/>
              </a:buClr>
              <a:buSzPts val="2800"/>
              <a:buFont typeface="Lato"/>
              <a:buNone/>
            </a:pPr>
            <a:endParaRPr/>
          </a:p>
        </p:txBody>
      </p:sp>
      <mc:AlternateContent xmlns:mc="http://schemas.openxmlformats.org/markup-compatibility/2006" xmlns:a14="http://schemas.microsoft.com/office/drawing/2010/main">
        <mc:Choice Requires="a14">
          <p:sp>
            <p:nvSpPr>
              <p:cNvPr id="81" name="Google Shape;81;p14"/>
              <p:cNvSpPr txBox="1">
                <a:spLocks noGrp="1"/>
              </p:cNvSpPr>
              <p:nvPr>
                <p:ph type="body" idx="1"/>
              </p:nvPr>
            </p:nvSpPr>
            <p:spPr>
              <a:xfrm>
                <a:off x="235077" y="841248"/>
                <a:ext cx="8674200" cy="5232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vi-VN"/>
                  <a:t>Mô </a:t>
                </a:r>
                <a:r>
                  <a:rPr lang="vi-VN" err="1"/>
                  <a:t>tả</a:t>
                </a:r>
                <a:r>
                  <a:rPr lang="vi-VN"/>
                  <a:t> </a:t>
                </a:r>
                <a:r>
                  <a:rPr lang="vi-VN" err="1"/>
                  <a:t>thuật</a:t>
                </a:r>
                <a:r>
                  <a:rPr lang="vi-VN"/>
                  <a:t> </a:t>
                </a:r>
                <a:r>
                  <a:rPr lang="vi-VN" err="1"/>
                  <a:t>toán</a:t>
                </a:r>
                <a:r>
                  <a:rPr lang="vi-VN"/>
                  <a:t>:</a:t>
                </a:r>
              </a:p>
              <a:p>
                <a:pPr marL="0" lvl="0" indent="457200" algn="l" rtl="0">
                  <a:lnSpc>
                    <a:spcPct val="115000"/>
                  </a:lnSpc>
                  <a:spcBef>
                    <a:spcPts val="1200"/>
                  </a:spcBef>
                  <a:spcAft>
                    <a:spcPts val="0"/>
                  </a:spcAft>
                  <a:buClr>
                    <a:schemeClr val="dk1"/>
                  </a:buClr>
                  <a:buSzPts val="1100"/>
                  <a:buNone/>
                </a:pPr>
                <a:r>
                  <a:rPr lang="vi-VN" sz="2000"/>
                  <a:t>Bước 2:</a:t>
                </a:r>
                <a:r>
                  <a:rPr lang="en-US" sz="2000">
                    <a:solidFill>
                      <a:srgbClr val="000000"/>
                    </a:solidFill>
                  </a:rPr>
                  <a:t> </a:t>
                </a:r>
                <a:r>
                  <a:rPr lang="vi-VN" sz="2000">
                    <a:solidFill>
                      <a:srgbClr val="000000"/>
                    </a:solidFill>
                  </a:rPr>
                  <a:t>Tạo ra 1 mảng lưu vị trí tương đối của các điểm nằm trên viền quả bóng với trung tâm của quả bóng bằng cách</a:t>
                </a:r>
                <a:r>
                  <a:rPr lang="en-US" sz="2000">
                    <a:solidFill>
                      <a:srgbClr val="000000"/>
                    </a:solidFill>
                  </a:rPr>
                  <a:t>:</a:t>
                </a:r>
              </a:p>
              <a:p>
                <a:pPr marL="342900" lvl="0" indent="-342900" algn="l" rtl="0">
                  <a:lnSpc>
                    <a:spcPct val="115000"/>
                  </a:lnSpc>
                  <a:spcBef>
                    <a:spcPts val="1200"/>
                  </a:spcBef>
                  <a:spcAft>
                    <a:spcPts val="0"/>
                  </a:spcAft>
                  <a:buClr>
                    <a:schemeClr val="dk1"/>
                  </a:buClr>
                  <a:buSzPts val="1100"/>
                  <a:buFont typeface="Arial" panose="020B0604020202020204" pitchFamily="34" charset="0"/>
                  <a:buChar char="•"/>
                </a:pPr>
                <a:r>
                  <a:rPr lang="vi-VN" sz="2000">
                    <a:solidFill>
                      <a:srgbClr val="000000"/>
                    </a:solidFill>
                    <a:latin typeface="Lato" panose="020F0502020204030203" pitchFamily="34" charset="0"/>
                    <a:ea typeface="Lato" panose="020F0502020204030203" pitchFamily="34" charset="0"/>
                    <a:cs typeface="Lato" panose="020F0502020204030203" pitchFamily="34" charset="0"/>
                  </a:rPr>
                  <a:t>Lặp giá trị px từ 0 đến R.</a:t>
                </a:r>
                <a:endParaRPr lang="en-US" sz="2000">
                  <a:solidFill>
                    <a:srgbClr val="000000"/>
                  </a:solidFill>
                  <a:latin typeface="Lato" panose="020F0502020204030203" pitchFamily="34" charset="0"/>
                  <a:ea typeface="Lato" panose="020F0502020204030203" pitchFamily="34" charset="0"/>
                  <a:cs typeface="Lato" panose="020F0502020204030203" pitchFamily="34" charset="0"/>
                </a:endParaRPr>
              </a:p>
              <a:p>
                <a:pPr marL="342900" lvl="0" indent="-342900" algn="l" rtl="0">
                  <a:lnSpc>
                    <a:spcPct val="115000"/>
                  </a:lnSpc>
                  <a:spcBef>
                    <a:spcPts val="1200"/>
                  </a:spcBef>
                  <a:spcAft>
                    <a:spcPts val="0"/>
                  </a:spcAft>
                  <a:buClr>
                    <a:schemeClr val="dk1"/>
                  </a:buClr>
                  <a:buSzPts val="1100"/>
                  <a:buFont typeface="Arial" panose="020B0604020202020204" pitchFamily="34" charset="0"/>
                  <a:buChar char="•"/>
                </a:pPr>
                <a:r>
                  <a:rPr lang="vi-VN" sz="2000">
                    <a:solidFill>
                      <a:srgbClr val="000000"/>
                    </a:solidFill>
                    <a:latin typeface="Lato" panose="020F0502020204030203" pitchFamily="34" charset="0"/>
                    <a:ea typeface="Lato" panose="020F0502020204030203" pitchFamily="34" charset="0"/>
                    <a:cs typeface="Lato" panose="020F0502020204030203" pitchFamily="34" charset="0"/>
                  </a:rPr>
                  <a:t>Ứng với mỗi giá trị px, ta sẽ tính được py = </a:t>
                </a:r>
                <a14:m>
                  <m:oMath xmlns:m="http://schemas.openxmlformats.org/officeDocument/2006/math">
                    <m:rad>
                      <m:radPr>
                        <m:degHide m:val="on"/>
                        <m:ctrlPr>
                          <a:rPr lang="ar-AE" sz="2000" i="1" smtClean="0">
                            <a:solidFill>
                              <a:srgbClr val="000000"/>
                            </a:solidFill>
                            <a:latin typeface="Cambria Math" panose="02040503050406030204" pitchFamily="18" charset="0"/>
                          </a:rPr>
                        </m:ctrlPr>
                      </m:radPr>
                      <m:deg/>
                      <m:e>
                        <m:sSup>
                          <m:sSupPr>
                            <m:ctrlPr>
                              <a:rPr lang="ar-AE"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𝑅</m:t>
                            </m:r>
                          </m:e>
                          <m:sup>
                            <m:r>
                              <a:rPr lang="en-US" sz="2000" b="0" i="1" smtClean="0">
                                <a:solidFill>
                                  <a:srgbClr val="000000"/>
                                </a:solidFill>
                                <a:latin typeface="Cambria Math" panose="02040503050406030204" pitchFamily="18" charset="0"/>
                              </a:rPr>
                              <m:t>2</m:t>
                            </m:r>
                          </m:sup>
                        </m:sSup>
                        <m:sSup>
                          <m:sSupPr>
                            <m:ctrlPr>
                              <a:rPr lang="ar-AE"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rPr>
                              <m:t>𝑝𝑥</m:t>
                            </m:r>
                          </m:e>
                          <m:sup>
                            <m:r>
                              <a:rPr lang="en-US" sz="2000" b="0" i="1" smtClean="0">
                                <a:solidFill>
                                  <a:srgbClr val="000000"/>
                                </a:solidFill>
                                <a:latin typeface="Cambria Math" panose="02040503050406030204" pitchFamily="18" charset="0"/>
                              </a:rPr>
                              <m:t>2</m:t>
                            </m:r>
                          </m:sup>
                        </m:sSup>
                      </m:e>
                    </m:rad>
                  </m:oMath>
                </a14:m>
                <a:endParaRPr lang="en-US" sz="2000">
                  <a:solidFill>
                    <a:srgbClr val="000000"/>
                  </a:solidFill>
                  <a:latin typeface="Lato" panose="020F0502020204030203" pitchFamily="34" charset="0"/>
                </a:endParaRPr>
              </a:p>
              <a:p>
                <a:pPr marL="342900" lvl="0" indent="-342900" algn="l" rtl="0">
                  <a:lnSpc>
                    <a:spcPct val="115000"/>
                  </a:lnSpc>
                  <a:spcBef>
                    <a:spcPts val="1200"/>
                  </a:spcBef>
                  <a:spcAft>
                    <a:spcPts val="0"/>
                  </a:spcAft>
                  <a:buClr>
                    <a:schemeClr val="dk1"/>
                  </a:buClr>
                  <a:buSzPts val="1100"/>
                  <a:buFont typeface="Arial" panose="020B0604020202020204" pitchFamily="34" charset="0"/>
                  <a:buChar char="•"/>
                </a:pPr>
                <a:r>
                  <a:rPr lang="vi-VN" sz="2000">
                    <a:latin typeface="Lato" panose="020F0502020204030203" pitchFamily="34" charset="0"/>
                    <a:ea typeface="Lato" panose="020F0502020204030203" pitchFamily="34" charset="0"/>
                    <a:cs typeface="Lato" panose="020F0502020204030203" pitchFamily="34" charset="0"/>
                  </a:rPr>
                  <a:t>Từ đó ta lưu 8 vị trí tương đối của các điểm nằm trên đường tròn vào mảng bao gồm</a:t>
                </a:r>
                <a:r>
                  <a:rPr lang="en-US" sz="2000">
                    <a:latin typeface="Lato" panose="020F0502020204030203" pitchFamily="34" charset="0"/>
                    <a:ea typeface="Lato" panose="020F0502020204030203" pitchFamily="34" charset="0"/>
                    <a:cs typeface="Lato" panose="020F0502020204030203" pitchFamily="34" charset="0"/>
                  </a:rPr>
                  <a:t> </a:t>
                </a:r>
              </a:p>
              <a:p>
                <a:pPr marL="342900" lvl="0" indent="-342900" algn="l" rtl="0">
                  <a:lnSpc>
                    <a:spcPct val="115000"/>
                  </a:lnSpc>
                  <a:spcBef>
                    <a:spcPts val="1200"/>
                  </a:spcBef>
                  <a:spcAft>
                    <a:spcPts val="0"/>
                  </a:spcAft>
                  <a:buClr>
                    <a:schemeClr val="dk1"/>
                  </a:buClr>
                  <a:buSzPts val="1100"/>
                  <a:buFont typeface="Arial" panose="020B0604020202020204" pitchFamily="34" charset="0"/>
                  <a:buChar char="•"/>
                </a:pPr>
                <a:endParaRPr lang="en-US" sz="2000">
                  <a:latin typeface="Lato" panose="020F0502020204030203" pitchFamily="34" charset="0"/>
                  <a:ea typeface="Lato" panose="020F0502020204030203" pitchFamily="34" charset="0"/>
                  <a:cs typeface="Lato" panose="020F0502020204030203" pitchFamily="34" charset="0"/>
                </a:endParaRPr>
              </a:p>
              <a:p>
                <a:pPr marL="1143000" lvl="0" indent="0" algn="l" rtl="0">
                  <a:lnSpc>
                    <a:spcPct val="115000"/>
                  </a:lnSpc>
                  <a:spcBef>
                    <a:spcPts val="0"/>
                  </a:spcBef>
                  <a:spcAft>
                    <a:spcPts val="0"/>
                  </a:spcAft>
                  <a:buNone/>
                </a:pPr>
                <a:endParaRPr lang="ar-AE" sz="2000">
                  <a:solidFill>
                    <a:srgbClr val="000000"/>
                  </a:solidFill>
                </a:endParaRPr>
              </a:p>
              <a:p>
                <a:pPr marL="0" lvl="0" indent="0" algn="l" rtl="0">
                  <a:lnSpc>
                    <a:spcPct val="100000"/>
                  </a:lnSpc>
                  <a:spcBef>
                    <a:spcPts val="0"/>
                  </a:spcBef>
                  <a:spcAft>
                    <a:spcPts val="0"/>
                  </a:spcAft>
                  <a:buNone/>
                </a:pPr>
                <a:endParaRPr lang="ar-AE" sz="2000">
                  <a:solidFill>
                    <a:srgbClr val="000000"/>
                  </a:solidFill>
                </a:endParaRPr>
              </a:p>
              <a:p>
                <a:pPr marL="0" lvl="0" indent="457200" algn="l" rtl="0">
                  <a:lnSpc>
                    <a:spcPct val="115000"/>
                  </a:lnSpc>
                  <a:spcBef>
                    <a:spcPts val="1200"/>
                  </a:spcBef>
                  <a:spcAft>
                    <a:spcPts val="0"/>
                  </a:spcAft>
                  <a:buClr>
                    <a:schemeClr val="dk1"/>
                  </a:buClr>
                  <a:buSzPts val="1100"/>
                  <a:buNone/>
                </a:pPr>
                <a:endParaRPr lang="ar-AE" sz="2000"/>
              </a:p>
              <a:p>
                <a:pPr marL="0" lvl="0" indent="0" algn="l" rtl="0">
                  <a:lnSpc>
                    <a:spcPct val="90000"/>
                  </a:lnSpc>
                  <a:spcBef>
                    <a:spcPts val="1200"/>
                  </a:spcBef>
                  <a:spcAft>
                    <a:spcPts val="0"/>
                  </a:spcAft>
                  <a:buClr>
                    <a:schemeClr val="dk1"/>
                  </a:buClr>
                  <a:buSzPts val="2800"/>
                  <a:buNone/>
                </a:pPr>
                <a:endParaRPr lang="ar-AE"/>
              </a:p>
              <a:p>
                <a:pPr marL="0" lvl="0" indent="0" algn="l" rtl="0">
                  <a:lnSpc>
                    <a:spcPct val="90000"/>
                  </a:lnSpc>
                  <a:spcBef>
                    <a:spcPts val="0"/>
                  </a:spcBef>
                  <a:spcAft>
                    <a:spcPts val="0"/>
                  </a:spcAft>
                  <a:buNone/>
                </a:pPr>
                <a:endParaRPr/>
              </a:p>
            </p:txBody>
          </p:sp>
        </mc:Choice>
        <mc:Fallback xmlns="">
          <p:sp>
            <p:nvSpPr>
              <p:cNvPr id="81" name="Google Shape;81;p14"/>
              <p:cNvSpPr txBox="1">
                <a:spLocks noGrp="1" noRot="1" noChangeAspect="1" noMove="1" noResize="1" noEditPoints="1" noAdjustHandles="1" noChangeArrowheads="1" noChangeShapeType="1" noTextEdit="1"/>
              </p:cNvSpPr>
              <p:nvPr>
                <p:ph type="body" idx="1"/>
              </p:nvPr>
            </p:nvSpPr>
            <p:spPr>
              <a:xfrm>
                <a:off x="235077" y="841248"/>
                <a:ext cx="8674200" cy="5232900"/>
              </a:xfrm>
              <a:prstGeom prst="rect">
                <a:avLst/>
              </a:prstGeom>
              <a:blipFill>
                <a:blip r:embed="rId3"/>
                <a:stretch>
                  <a:fillRect l="-1477" t="-2098"/>
                </a:stretch>
              </a:blipFill>
              <a:ln>
                <a:no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8FAAAE28-1561-1981-20A7-5C2B4265F765}"/>
              </a:ext>
            </a:extLst>
          </p:cNvPr>
          <p:cNvSpPr txBox="1"/>
          <p:nvPr/>
        </p:nvSpPr>
        <p:spPr>
          <a:xfrm>
            <a:off x="5250802" y="4468486"/>
            <a:ext cx="2354826" cy="1538883"/>
          </a:xfrm>
          <a:prstGeom prst="rect">
            <a:avLst/>
          </a:prstGeom>
          <a:noFill/>
        </p:spPr>
        <p:txBody>
          <a:bodyPr wrap="square" rtlCol="0">
            <a:spAutoFit/>
          </a:bodyPr>
          <a:lstStyle/>
          <a:p>
            <a:pPr marL="342900" lvl="0" indent="-342900">
              <a:buFont typeface="Courier New" panose="02070309020205020404" pitchFamily="49" charset="0"/>
              <a:buChar char="o"/>
            </a:pPr>
            <a:r>
              <a:rPr lang="en-US" sz="2000">
                <a:latin typeface="Lato" panose="020F0502020204030203" pitchFamily="34" charset="0"/>
                <a:ea typeface="Lato" panose="020F0502020204030203" pitchFamily="34" charset="0"/>
                <a:cs typeface="Lato" panose="020F0502020204030203" pitchFamily="34" charset="0"/>
              </a:rPr>
              <a:t>(</a:t>
            </a:r>
            <a:r>
              <a:rPr lang="en-US" sz="2000" err="1">
                <a:latin typeface="Lato" panose="020F0502020204030203" pitchFamily="34" charset="0"/>
                <a:ea typeface="Lato" panose="020F0502020204030203" pitchFamily="34" charset="0"/>
                <a:cs typeface="Lato" panose="020F0502020204030203" pitchFamily="34" charset="0"/>
              </a:rPr>
              <a:t>py</a:t>
            </a:r>
            <a:r>
              <a:rPr lang="en-US" sz="2000">
                <a:latin typeface="Lato" panose="020F0502020204030203" pitchFamily="34" charset="0"/>
                <a:ea typeface="Lato" panose="020F0502020204030203" pitchFamily="34" charset="0"/>
                <a:cs typeface="Lato" panose="020F0502020204030203" pitchFamily="34" charset="0"/>
              </a:rPr>
              <a:t>, </a:t>
            </a:r>
            <a:r>
              <a:rPr lang="en-US" sz="2000" err="1">
                <a:latin typeface="Lato" panose="020F0502020204030203" pitchFamily="34" charset="0"/>
                <a:ea typeface="Lato" panose="020F0502020204030203" pitchFamily="34" charset="0"/>
                <a:cs typeface="Lato" panose="020F0502020204030203" pitchFamily="34" charset="0"/>
              </a:rPr>
              <a:t>px</a:t>
            </a:r>
            <a:r>
              <a:rPr lang="en-US" sz="2000">
                <a:latin typeface="Lato" panose="020F0502020204030203" pitchFamily="34" charset="0"/>
                <a:ea typeface="Lato" panose="020F0502020204030203" pitchFamily="34" charset="0"/>
                <a:cs typeface="Lato" panose="020F0502020204030203" pitchFamily="34" charset="0"/>
              </a:rPr>
              <a:t>)</a:t>
            </a:r>
          </a:p>
          <a:p>
            <a:pPr marL="342900" lvl="0" indent="-342900">
              <a:buFont typeface="Courier New" panose="02070309020205020404" pitchFamily="49" charset="0"/>
              <a:buChar char="o"/>
            </a:pPr>
            <a:r>
              <a:rPr lang="en-US" sz="2000">
                <a:latin typeface="Lato" panose="020F0502020204030203" pitchFamily="34" charset="0"/>
                <a:ea typeface="Lato" panose="020F0502020204030203" pitchFamily="34" charset="0"/>
                <a:cs typeface="Lato" panose="020F0502020204030203" pitchFamily="34" charset="0"/>
              </a:rPr>
              <a:t>(</a:t>
            </a:r>
            <a:r>
              <a:rPr lang="en-US" sz="2000" err="1">
                <a:latin typeface="Lato" panose="020F0502020204030203" pitchFamily="34" charset="0"/>
                <a:ea typeface="Lato" panose="020F0502020204030203" pitchFamily="34" charset="0"/>
                <a:cs typeface="Lato" panose="020F0502020204030203" pitchFamily="34" charset="0"/>
              </a:rPr>
              <a:t>py</a:t>
            </a:r>
            <a:r>
              <a:rPr lang="en-US" sz="2000">
                <a:latin typeface="Lato" panose="020F0502020204030203" pitchFamily="34" charset="0"/>
                <a:ea typeface="Lato" panose="020F0502020204030203" pitchFamily="34" charset="0"/>
                <a:cs typeface="Lato" panose="020F0502020204030203" pitchFamily="34" charset="0"/>
              </a:rPr>
              <a:t>, – </a:t>
            </a:r>
            <a:r>
              <a:rPr lang="en-US" sz="2000" err="1">
                <a:latin typeface="Lato" panose="020F0502020204030203" pitchFamily="34" charset="0"/>
                <a:ea typeface="Lato" panose="020F0502020204030203" pitchFamily="34" charset="0"/>
                <a:cs typeface="Lato" panose="020F0502020204030203" pitchFamily="34" charset="0"/>
              </a:rPr>
              <a:t>px</a:t>
            </a:r>
            <a:r>
              <a:rPr lang="en-US" sz="2000">
                <a:latin typeface="Lato" panose="020F0502020204030203" pitchFamily="34" charset="0"/>
                <a:ea typeface="Lato" panose="020F0502020204030203" pitchFamily="34" charset="0"/>
                <a:cs typeface="Lato" panose="020F0502020204030203" pitchFamily="34" charset="0"/>
              </a:rPr>
              <a:t>)</a:t>
            </a:r>
          </a:p>
          <a:p>
            <a:pPr marL="342900" lvl="0" indent="-342900">
              <a:buFont typeface="Courier New" panose="02070309020205020404" pitchFamily="49" charset="0"/>
              <a:buChar char="o"/>
            </a:pPr>
            <a:r>
              <a:rPr lang="en-US" sz="2000">
                <a:latin typeface="Lato" panose="020F0502020204030203" pitchFamily="34" charset="0"/>
                <a:ea typeface="Lato" panose="020F0502020204030203" pitchFamily="34" charset="0"/>
                <a:cs typeface="Lato" panose="020F0502020204030203" pitchFamily="34" charset="0"/>
              </a:rPr>
              <a:t>(– </a:t>
            </a:r>
            <a:r>
              <a:rPr lang="en-US" sz="2000" err="1">
                <a:latin typeface="Lato" panose="020F0502020204030203" pitchFamily="34" charset="0"/>
                <a:ea typeface="Lato" panose="020F0502020204030203" pitchFamily="34" charset="0"/>
                <a:cs typeface="Lato" panose="020F0502020204030203" pitchFamily="34" charset="0"/>
              </a:rPr>
              <a:t>py</a:t>
            </a:r>
            <a:r>
              <a:rPr lang="en-US" sz="2000">
                <a:latin typeface="Lato" panose="020F0502020204030203" pitchFamily="34" charset="0"/>
                <a:ea typeface="Lato" panose="020F0502020204030203" pitchFamily="34" charset="0"/>
                <a:cs typeface="Lato" panose="020F0502020204030203" pitchFamily="34" charset="0"/>
              </a:rPr>
              <a:t>, </a:t>
            </a:r>
            <a:r>
              <a:rPr lang="en-US" sz="2000" err="1">
                <a:latin typeface="Lato" panose="020F0502020204030203" pitchFamily="34" charset="0"/>
                <a:ea typeface="Lato" panose="020F0502020204030203" pitchFamily="34" charset="0"/>
                <a:cs typeface="Lato" panose="020F0502020204030203" pitchFamily="34" charset="0"/>
              </a:rPr>
              <a:t>px</a:t>
            </a:r>
            <a:r>
              <a:rPr lang="en-US" sz="2000">
                <a:latin typeface="Lato" panose="020F0502020204030203" pitchFamily="34" charset="0"/>
                <a:ea typeface="Lato" panose="020F0502020204030203" pitchFamily="34" charset="0"/>
                <a:cs typeface="Lato" panose="020F0502020204030203" pitchFamily="34" charset="0"/>
              </a:rPr>
              <a:t>)</a:t>
            </a:r>
          </a:p>
          <a:p>
            <a:pPr marL="342900" lvl="0" indent="-342900">
              <a:buFont typeface="Courier New" panose="02070309020205020404" pitchFamily="49" charset="0"/>
              <a:buChar char="o"/>
            </a:pPr>
            <a:r>
              <a:rPr lang="en-US" sz="2000">
                <a:latin typeface="Lato" panose="020F0502020204030203" pitchFamily="34" charset="0"/>
                <a:ea typeface="Lato" panose="020F0502020204030203" pitchFamily="34" charset="0"/>
                <a:cs typeface="Lato" panose="020F0502020204030203" pitchFamily="34" charset="0"/>
              </a:rPr>
              <a:t>(– </a:t>
            </a:r>
            <a:r>
              <a:rPr lang="en-US" sz="2000" err="1">
                <a:latin typeface="Lato" panose="020F0502020204030203" pitchFamily="34" charset="0"/>
                <a:ea typeface="Lato" panose="020F0502020204030203" pitchFamily="34" charset="0"/>
                <a:cs typeface="Lato" panose="020F0502020204030203" pitchFamily="34" charset="0"/>
              </a:rPr>
              <a:t>py</a:t>
            </a:r>
            <a:r>
              <a:rPr lang="en-US" sz="2000">
                <a:latin typeface="Lato" panose="020F0502020204030203" pitchFamily="34" charset="0"/>
                <a:ea typeface="Lato" panose="020F0502020204030203" pitchFamily="34" charset="0"/>
                <a:cs typeface="Lato" panose="020F0502020204030203" pitchFamily="34" charset="0"/>
              </a:rPr>
              <a:t>, – </a:t>
            </a:r>
            <a:r>
              <a:rPr lang="en-US" sz="2000" err="1">
                <a:latin typeface="Lato" panose="020F0502020204030203" pitchFamily="34" charset="0"/>
                <a:ea typeface="Lato" panose="020F0502020204030203" pitchFamily="34" charset="0"/>
                <a:cs typeface="Lato" panose="020F0502020204030203" pitchFamily="34" charset="0"/>
              </a:rPr>
              <a:t>px</a:t>
            </a:r>
            <a:r>
              <a:rPr lang="en-US" sz="2000">
                <a:latin typeface="Lato" panose="020F0502020204030203" pitchFamily="34" charset="0"/>
                <a:ea typeface="Lato" panose="020F0502020204030203" pitchFamily="34" charset="0"/>
                <a:cs typeface="Lato" panose="020F0502020204030203" pitchFamily="34" charset="0"/>
              </a:rPr>
              <a:t>)</a:t>
            </a:r>
          </a:p>
          <a:p>
            <a:endParaRPr lang="en-US"/>
          </a:p>
        </p:txBody>
      </p:sp>
      <p:sp>
        <p:nvSpPr>
          <p:cNvPr id="6" name="TextBox 5">
            <a:extLst>
              <a:ext uri="{FF2B5EF4-FFF2-40B4-BE49-F238E27FC236}">
                <a16:creationId xmlns:a16="http://schemas.microsoft.com/office/drawing/2014/main" id="{898F0542-5F3A-24A6-2D76-44E694AA94E4}"/>
              </a:ext>
            </a:extLst>
          </p:cNvPr>
          <p:cNvSpPr txBox="1"/>
          <p:nvPr/>
        </p:nvSpPr>
        <p:spPr>
          <a:xfrm>
            <a:off x="1939037" y="4477869"/>
            <a:ext cx="2546930" cy="1538883"/>
          </a:xfrm>
          <a:prstGeom prst="rect">
            <a:avLst/>
          </a:prstGeom>
          <a:noFill/>
        </p:spPr>
        <p:txBody>
          <a:bodyPr wrap="square" rtlCol="0">
            <a:spAutoFit/>
          </a:bodyPr>
          <a:lstStyle/>
          <a:p>
            <a:pPr marL="393700" lvl="0" indent="-342900">
              <a:buFont typeface="Courier New" panose="02070309020205020404" pitchFamily="49" charset="0"/>
              <a:buChar char="o"/>
            </a:pPr>
            <a:r>
              <a:rPr lang="en-US" sz="2000">
                <a:latin typeface="Lato" panose="020F0502020204030203" pitchFamily="34" charset="0"/>
                <a:ea typeface="Lato" panose="020F0502020204030203" pitchFamily="34" charset="0"/>
                <a:cs typeface="Lato" panose="020F0502020204030203" pitchFamily="34" charset="0"/>
              </a:rPr>
              <a:t>(</a:t>
            </a:r>
            <a:r>
              <a:rPr lang="en-US" sz="2000" err="1">
                <a:latin typeface="Lato" panose="020F0502020204030203" pitchFamily="34" charset="0"/>
                <a:ea typeface="Lato" panose="020F0502020204030203" pitchFamily="34" charset="0"/>
                <a:cs typeface="Lato" panose="020F0502020204030203" pitchFamily="34" charset="0"/>
              </a:rPr>
              <a:t>px</a:t>
            </a:r>
            <a:r>
              <a:rPr lang="en-US" sz="2000">
                <a:latin typeface="Lato" panose="020F0502020204030203" pitchFamily="34" charset="0"/>
                <a:ea typeface="Lato" panose="020F0502020204030203" pitchFamily="34" charset="0"/>
                <a:cs typeface="Lato" panose="020F0502020204030203" pitchFamily="34" charset="0"/>
              </a:rPr>
              <a:t>, </a:t>
            </a:r>
            <a:r>
              <a:rPr lang="en-US" sz="2000" err="1">
                <a:latin typeface="Lato" panose="020F0502020204030203" pitchFamily="34" charset="0"/>
                <a:ea typeface="Lato" panose="020F0502020204030203" pitchFamily="34" charset="0"/>
                <a:cs typeface="Lato" panose="020F0502020204030203" pitchFamily="34" charset="0"/>
              </a:rPr>
              <a:t>py</a:t>
            </a:r>
            <a:r>
              <a:rPr lang="en-US" sz="2000">
                <a:latin typeface="Lato" panose="020F0502020204030203" pitchFamily="34" charset="0"/>
                <a:ea typeface="Lato" panose="020F0502020204030203" pitchFamily="34" charset="0"/>
                <a:cs typeface="Lato" panose="020F0502020204030203" pitchFamily="34" charset="0"/>
              </a:rPr>
              <a:t>)</a:t>
            </a:r>
          </a:p>
          <a:p>
            <a:pPr marL="393700" lvl="0" indent="-342900">
              <a:buFont typeface="Courier New" panose="02070309020205020404" pitchFamily="49" charset="0"/>
              <a:buChar char="o"/>
            </a:pPr>
            <a:r>
              <a:rPr lang="en-US" sz="2000">
                <a:latin typeface="Lato" panose="020F0502020204030203" pitchFamily="34" charset="0"/>
                <a:ea typeface="Lato" panose="020F0502020204030203" pitchFamily="34" charset="0"/>
                <a:cs typeface="Lato" panose="020F0502020204030203" pitchFamily="34" charset="0"/>
              </a:rPr>
              <a:t>(</a:t>
            </a:r>
            <a:r>
              <a:rPr lang="en-US" sz="2000" err="1">
                <a:latin typeface="Lato" panose="020F0502020204030203" pitchFamily="34" charset="0"/>
                <a:ea typeface="Lato" panose="020F0502020204030203" pitchFamily="34" charset="0"/>
                <a:cs typeface="Lato" panose="020F0502020204030203" pitchFamily="34" charset="0"/>
              </a:rPr>
              <a:t>px</a:t>
            </a:r>
            <a:r>
              <a:rPr lang="en-US" sz="2000">
                <a:latin typeface="Lato" panose="020F0502020204030203" pitchFamily="34" charset="0"/>
                <a:ea typeface="Lato" panose="020F0502020204030203" pitchFamily="34" charset="0"/>
                <a:cs typeface="Lato" panose="020F0502020204030203" pitchFamily="34" charset="0"/>
              </a:rPr>
              <a:t>, – </a:t>
            </a:r>
            <a:r>
              <a:rPr lang="en-US" sz="2000" err="1">
                <a:latin typeface="Lato" panose="020F0502020204030203" pitchFamily="34" charset="0"/>
                <a:ea typeface="Lato" panose="020F0502020204030203" pitchFamily="34" charset="0"/>
                <a:cs typeface="Lato" panose="020F0502020204030203" pitchFamily="34" charset="0"/>
              </a:rPr>
              <a:t>py</a:t>
            </a:r>
            <a:r>
              <a:rPr lang="en-US" sz="2000">
                <a:latin typeface="Lato" panose="020F0502020204030203" pitchFamily="34" charset="0"/>
                <a:ea typeface="Lato" panose="020F0502020204030203" pitchFamily="34" charset="0"/>
                <a:cs typeface="Lato" panose="020F0502020204030203" pitchFamily="34" charset="0"/>
              </a:rPr>
              <a:t>)</a:t>
            </a:r>
          </a:p>
          <a:p>
            <a:pPr marL="393700" lvl="0" indent="-342900">
              <a:buFont typeface="Courier New" panose="02070309020205020404" pitchFamily="49" charset="0"/>
              <a:buChar char="o"/>
            </a:pPr>
            <a:r>
              <a:rPr lang="en-US" sz="2000">
                <a:latin typeface="Lato" panose="020F0502020204030203" pitchFamily="34" charset="0"/>
                <a:ea typeface="Lato" panose="020F0502020204030203" pitchFamily="34" charset="0"/>
                <a:cs typeface="Lato" panose="020F0502020204030203" pitchFamily="34" charset="0"/>
              </a:rPr>
              <a:t>(– </a:t>
            </a:r>
            <a:r>
              <a:rPr lang="en-US" sz="2000" err="1">
                <a:latin typeface="Lato" panose="020F0502020204030203" pitchFamily="34" charset="0"/>
                <a:ea typeface="Lato" panose="020F0502020204030203" pitchFamily="34" charset="0"/>
                <a:cs typeface="Lato" panose="020F0502020204030203" pitchFamily="34" charset="0"/>
              </a:rPr>
              <a:t>px</a:t>
            </a:r>
            <a:r>
              <a:rPr lang="en-US" sz="2000">
                <a:latin typeface="Lato" panose="020F0502020204030203" pitchFamily="34" charset="0"/>
                <a:ea typeface="Lato" panose="020F0502020204030203" pitchFamily="34" charset="0"/>
                <a:cs typeface="Lato" panose="020F0502020204030203" pitchFamily="34" charset="0"/>
              </a:rPr>
              <a:t>, </a:t>
            </a:r>
            <a:r>
              <a:rPr lang="en-US" sz="2000" err="1">
                <a:latin typeface="Lato" panose="020F0502020204030203" pitchFamily="34" charset="0"/>
                <a:ea typeface="Lato" panose="020F0502020204030203" pitchFamily="34" charset="0"/>
                <a:cs typeface="Lato" panose="020F0502020204030203" pitchFamily="34" charset="0"/>
              </a:rPr>
              <a:t>py</a:t>
            </a:r>
            <a:r>
              <a:rPr lang="en-US" sz="2000">
                <a:latin typeface="Lato" panose="020F0502020204030203" pitchFamily="34" charset="0"/>
                <a:ea typeface="Lato" panose="020F0502020204030203" pitchFamily="34" charset="0"/>
                <a:cs typeface="Lato" panose="020F0502020204030203" pitchFamily="34" charset="0"/>
              </a:rPr>
              <a:t>)</a:t>
            </a:r>
          </a:p>
          <a:p>
            <a:pPr marL="393700" lvl="0" indent="-342900">
              <a:buFont typeface="Courier New" panose="02070309020205020404" pitchFamily="49" charset="0"/>
              <a:buChar char="o"/>
            </a:pPr>
            <a:r>
              <a:rPr lang="en-US" sz="2000">
                <a:latin typeface="Lato" panose="020F0502020204030203" pitchFamily="34" charset="0"/>
                <a:ea typeface="Lato" panose="020F0502020204030203" pitchFamily="34" charset="0"/>
                <a:cs typeface="Lato" panose="020F0502020204030203" pitchFamily="34" charset="0"/>
              </a:rPr>
              <a:t>(– </a:t>
            </a:r>
            <a:r>
              <a:rPr lang="en-US" sz="2000" err="1">
                <a:latin typeface="Lato" panose="020F0502020204030203" pitchFamily="34" charset="0"/>
                <a:ea typeface="Lato" panose="020F0502020204030203" pitchFamily="34" charset="0"/>
                <a:cs typeface="Lato" panose="020F0502020204030203" pitchFamily="34" charset="0"/>
              </a:rPr>
              <a:t>px</a:t>
            </a:r>
            <a:r>
              <a:rPr lang="en-US" sz="2000">
                <a:latin typeface="Lato" panose="020F0502020204030203" pitchFamily="34" charset="0"/>
                <a:ea typeface="Lato" panose="020F0502020204030203" pitchFamily="34" charset="0"/>
                <a:cs typeface="Lato" panose="020F0502020204030203" pitchFamily="34" charset="0"/>
              </a:rPr>
              <a:t>, – </a:t>
            </a:r>
            <a:r>
              <a:rPr lang="en-US" sz="2000" err="1">
                <a:latin typeface="Lato" panose="020F0502020204030203" pitchFamily="34" charset="0"/>
                <a:ea typeface="Lato" panose="020F0502020204030203" pitchFamily="34" charset="0"/>
                <a:cs typeface="Lato" panose="020F0502020204030203" pitchFamily="34" charset="0"/>
              </a:rPr>
              <a:t>py</a:t>
            </a:r>
            <a:r>
              <a:rPr lang="en-US" sz="2000">
                <a:latin typeface="Lato" panose="020F0502020204030203" pitchFamily="34" charset="0"/>
                <a:ea typeface="Lato" panose="020F0502020204030203" pitchFamily="34" charset="0"/>
                <a:cs typeface="Lato" panose="020F0502020204030203" pitchFamily="34" charset="0"/>
              </a:rPr>
              <a:t>)</a:t>
            </a:r>
          </a:p>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fade">
                                      <p:cBhvr>
                                        <p:cTn id="12" dur="500"/>
                                        <p:tgtEl>
                                          <p:spTgt spid="8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
                                            <p:txEl>
                                              <p:pRg st="2" end="2"/>
                                            </p:txEl>
                                          </p:spTgt>
                                        </p:tgtEl>
                                        <p:attrNameLst>
                                          <p:attrName>style.visibility</p:attrName>
                                        </p:attrNameLst>
                                      </p:cBhvr>
                                      <p:to>
                                        <p:strVal val="visible"/>
                                      </p:to>
                                    </p:set>
                                    <p:animEffect transition="in" filter="fade">
                                      <p:cBhvr>
                                        <p:cTn id="17" dur="500"/>
                                        <p:tgtEl>
                                          <p:spTgt spid="8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
                                            <p:txEl>
                                              <p:pRg st="3" end="3"/>
                                            </p:txEl>
                                          </p:spTgt>
                                        </p:tgtEl>
                                        <p:attrNameLst>
                                          <p:attrName>style.visibility</p:attrName>
                                        </p:attrNameLst>
                                      </p:cBhvr>
                                      <p:to>
                                        <p:strVal val="visible"/>
                                      </p:to>
                                    </p:set>
                                    <p:animEffect transition="in" filter="fade">
                                      <p:cBhvr>
                                        <p:cTn id="22" dur="500"/>
                                        <p:tgtEl>
                                          <p:spTgt spid="8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
                                            <p:txEl>
                                              <p:pRg st="4" end="4"/>
                                            </p:txEl>
                                          </p:spTgt>
                                        </p:tgtEl>
                                        <p:attrNameLst>
                                          <p:attrName>style.visibility</p:attrName>
                                        </p:attrNameLst>
                                      </p:cBhvr>
                                      <p:to>
                                        <p:strVal val="visible"/>
                                      </p:to>
                                    </p:set>
                                    <p:animEffect transition="in" filter="fade">
                                      <p:cBhvr>
                                        <p:cTn id="27" dur="500"/>
                                        <p:tgtEl>
                                          <p:spTgt spid="8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4"/>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8</a:t>
            </a:fld>
            <a:endParaRPr/>
          </a:p>
        </p:txBody>
      </p:sp>
      <p:sp>
        <p:nvSpPr>
          <p:cNvPr id="80" name="Google Shape;80;p14"/>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457200" lvl="0" indent="-406400" algn="l" rtl="0">
              <a:spcBef>
                <a:spcPts val="0"/>
              </a:spcBef>
              <a:spcAft>
                <a:spcPts val="0"/>
              </a:spcAft>
              <a:buSzPts val="2800"/>
              <a:buAutoNum type="arabicPeriod"/>
            </a:pPr>
            <a:r>
              <a:rPr lang="en-US"/>
              <a:t>Vẽ hình trên màn hình Bitmap</a:t>
            </a:r>
            <a:endParaRPr/>
          </a:p>
          <a:p>
            <a:pPr marL="0" lvl="0" indent="0" algn="l" rtl="0">
              <a:lnSpc>
                <a:spcPct val="90000"/>
              </a:lnSpc>
              <a:spcBef>
                <a:spcPts val="0"/>
              </a:spcBef>
              <a:spcAft>
                <a:spcPts val="0"/>
              </a:spcAft>
              <a:buClr>
                <a:schemeClr val="lt1"/>
              </a:buClr>
              <a:buSzPts val="2800"/>
              <a:buFont typeface="Lato"/>
              <a:buNone/>
            </a:pPr>
            <a:endParaRPr/>
          </a:p>
        </p:txBody>
      </p:sp>
      <p:sp>
        <p:nvSpPr>
          <p:cNvPr id="81" name="Google Shape;81;p14"/>
          <p:cNvSpPr txBox="1">
            <a:spLocks noGrp="1"/>
          </p:cNvSpPr>
          <p:nvPr>
            <p:ph type="body" idx="1"/>
          </p:nvPr>
        </p:nvSpPr>
        <p:spPr>
          <a:xfrm>
            <a:off x="235077" y="841248"/>
            <a:ext cx="8674200" cy="5232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vi-VN"/>
              <a:t>Mô </a:t>
            </a:r>
            <a:r>
              <a:rPr lang="vi-VN" err="1"/>
              <a:t>tả</a:t>
            </a:r>
            <a:r>
              <a:rPr lang="vi-VN"/>
              <a:t> </a:t>
            </a:r>
            <a:r>
              <a:rPr lang="vi-VN" err="1"/>
              <a:t>thuật</a:t>
            </a:r>
            <a:r>
              <a:rPr lang="vi-VN"/>
              <a:t> </a:t>
            </a:r>
            <a:r>
              <a:rPr lang="vi-VN" err="1"/>
              <a:t>toán</a:t>
            </a:r>
            <a:r>
              <a:rPr lang="vi-VN"/>
              <a:t>:</a:t>
            </a:r>
          </a:p>
          <a:p>
            <a:pPr marL="0" lvl="0" indent="457200">
              <a:lnSpc>
                <a:spcPct val="115000"/>
              </a:lnSpc>
              <a:spcBef>
                <a:spcPts val="1200"/>
              </a:spcBef>
              <a:buSzPts val="1100"/>
              <a:buNone/>
            </a:pPr>
            <a:r>
              <a:rPr lang="vi-VN" sz="2000"/>
              <a:t>Bước </a:t>
            </a:r>
            <a:r>
              <a:rPr lang="en-US" sz="2000"/>
              <a:t>3</a:t>
            </a:r>
            <a:r>
              <a:rPr lang="vi-VN" sz="2000"/>
              <a:t>:</a:t>
            </a:r>
            <a:r>
              <a:rPr lang="en-US" sz="2000">
                <a:solidFill>
                  <a:srgbClr val="000000"/>
                </a:solidFill>
              </a:rPr>
              <a:t> </a:t>
            </a:r>
            <a:r>
              <a:rPr lang="en-US" sz="2000" err="1"/>
              <a:t>Đọc</a:t>
            </a:r>
            <a:r>
              <a:rPr lang="en-US" sz="2000"/>
              <a:t> input </a:t>
            </a:r>
            <a:r>
              <a:rPr lang="en-US" sz="2000" err="1"/>
              <a:t>từ</a:t>
            </a:r>
            <a:r>
              <a:rPr lang="en-US" sz="2000"/>
              <a:t> </a:t>
            </a:r>
            <a:r>
              <a:rPr lang="en-US" sz="2000" err="1"/>
              <a:t>người</a:t>
            </a:r>
            <a:r>
              <a:rPr lang="en-US" sz="2000"/>
              <a:t> </a:t>
            </a:r>
            <a:r>
              <a:rPr lang="en-US" sz="2000" err="1"/>
              <a:t>dùng</a:t>
            </a:r>
            <a:r>
              <a:rPr lang="en-US" sz="2000"/>
              <a:t> </a:t>
            </a:r>
          </a:p>
          <a:p>
            <a:pPr lvl="0">
              <a:buFont typeface="Arial" panose="020B0604020202020204" pitchFamily="34" charset="0"/>
              <a:buChar char="•"/>
            </a:pPr>
            <a:r>
              <a:rPr lang="en-US" sz="2000" err="1"/>
              <a:t>Nếu</a:t>
            </a:r>
            <a:r>
              <a:rPr lang="en-US" sz="2000"/>
              <a:t> </a:t>
            </a:r>
            <a:r>
              <a:rPr lang="en-US" sz="2000" err="1"/>
              <a:t>người</a:t>
            </a:r>
            <a:r>
              <a:rPr lang="en-US" sz="2000"/>
              <a:t> </a:t>
            </a:r>
            <a:r>
              <a:rPr lang="en-US" sz="2000" err="1"/>
              <a:t>dùng</a:t>
            </a:r>
            <a:r>
              <a:rPr lang="en-US" sz="2000"/>
              <a:t> </a:t>
            </a:r>
            <a:r>
              <a:rPr lang="en-US" sz="2000" err="1"/>
              <a:t>nhập</a:t>
            </a:r>
            <a:r>
              <a:rPr lang="en-US" sz="2000"/>
              <a:t> “a”: </a:t>
            </a:r>
            <a:r>
              <a:rPr lang="en-US" sz="2000" err="1"/>
              <a:t>thiết</a:t>
            </a:r>
            <a:r>
              <a:rPr lang="en-US" sz="2000"/>
              <a:t> </a:t>
            </a:r>
            <a:r>
              <a:rPr lang="en-US" sz="2000" err="1"/>
              <a:t>lập</a:t>
            </a:r>
            <a:r>
              <a:rPr lang="en-US" sz="2000"/>
              <a:t> </a:t>
            </a:r>
            <a:r>
              <a:rPr lang="en-US" sz="2000" err="1"/>
              <a:t>px</a:t>
            </a:r>
            <a:r>
              <a:rPr lang="en-US" sz="2000"/>
              <a:t> = -1, </a:t>
            </a:r>
            <a:r>
              <a:rPr lang="en-US" sz="2000" err="1"/>
              <a:t>py</a:t>
            </a:r>
            <a:r>
              <a:rPr lang="en-US" sz="2000"/>
              <a:t> = 0 (sang </a:t>
            </a:r>
            <a:r>
              <a:rPr lang="en-US" sz="2000" err="1"/>
              <a:t>trái</a:t>
            </a:r>
            <a:r>
              <a:rPr lang="en-US" sz="2000"/>
              <a:t>).</a:t>
            </a:r>
          </a:p>
          <a:p>
            <a:pPr lvl="0">
              <a:buFont typeface="Arial" panose="020B0604020202020204" pitchFamily="34" charset="0"/>
              <a:buChar char="•"/>
            </a:pPr>
            <a:r>
              <a:rPr lang="en-US" sz="2000" err="1"/>
              <a:t>Nếu</a:t>
            </a:r>
            <a:r>
              <a:rPr lang="en-US" sz="2000"/>
              <a:t> </a:t>
            </a:r>
            <a:r>
              <a:rPr lang="en-US" sz="2000" err="1"/>
              <a:t>người</a:t>
            </a:r>
            <a:r>
              <a:rPr lang="en-US" sz="2000"/>
              <a:t> </a:t>
            </a:r>
            <a:r>
              <a:rPr lang="en-US" sz="2000" err="1"/>
              <a:t>dùng</a:t>
            </a:r>
            <a:r>
              <a:rPr lang="en-US" sz="2000"/>
              <a:t> </a:t>
            </a:r>
            <a:r>
              <a:rPr lang="en-US" sz="2000" err="1"/>
              <a:t>nhập</a:t>
            </a:r>
            <a:r>
              <a:rPr lang="en-US" sz="2000"/>
              <a:t> “d”: </a:t>
            </a:r>
            <a:r>
              <a:rPr lang="en-US" sz="2000" err="1"/>
              <a:t>thiết</a:t>
            </a:r>
            <a:r>
              <a:rPr lang="en-US" sz="2000"/>
              <a:t> </a:t>
            </a:r>
            <a:r>
              <a:rPr lang="en-US" sz="2000" err="1"/>
              <a:t>lập</a:t>
            </a:r>
            <a:r>
              <a:rPr lang="en-US" sz="2000"/>
              <a:t> </a:t>
            </a:r>
            <a:r>
              <a:rPr lang="en-US" sz="2000" err="1"/>
              <a:t>px</a:t>
            </a:r>
            <a:r>
              <a:rPr lang="en-US" sz="2000"/>
              <a:t> = 1, </a:t>
            </a:r>
            <a:r>
              <a:rPr lang="en-US" sz="2000" err="1"/>
              <a:t>py</a:t>
            </a:r>
            <a:r>
              <a:rPr lang="en-US" sz="2000"/>
              <a:t> = 0 (sang </a:t>
            </a:r>
            <a:r>
              <a:rPr lang="en-US" sz="2000" err="1"/>
              <a:t>phải</a:t>
            </a:r>
            <a:r>
              <a:rPr lang="en-US" sz="2000"/>
              <a:t>).</a:t>
            </a:r>
          </a:p>
          <a:p>
            <a:pPr lvl="0">
              <a:buFont typeface="Arial" panose="020B0604020202020204" pitchFamily="34" charset="0"/>
              <a:buChar char="•"/>
            </a:pPr>
            <a:r>
              <a:rPr lang="en-US" sz="2000" err="1"/>
              <a:t>Nếu</a:t>
            </a:r>
            <a:r>
              <a:rPr lang="en-US" sz="2000"/>
              <a:t> </a:t>
            </a:r>
            <a:r>
              <a:rPr lang="en-US" sz="2000" err="1"/>
              <a:t>người</a:t>
            </a:r>
            <a:r>
              <a:rPr lang="en-US" sz="2000"/>
              <a:t> </a:t>
            </a:r>
            <a:r>
              <a:rPr lang="en-US" sz="2000" err="1"/>
              <a:t>dùng</a:t>
            </a:r>
            <a:r>
              <a:rPr lang="en-US" sz="2000"/>
              <a:t> </a:t>
            </a:r>
            <a:r>
              <a:rPr lang="en-US" sz="2000" err="1"/>
              <a:t>nhập</a:t>
            </a:r>
            <a:r>
              <a:rPr lang="en-US" sz="2000"/>
              <a:t> “w”: </a:t>
            </a:r>
            <a:r>
              <a:rPr lang="en-US" sz="2000" err="1"/>
              <a:t>thiết</a:t>
            </a:r>
            <a:r>
              <a:rPr lang="en-US" sz="2000"/>
              <a:t> </a:t>
            </a:r>
            <a:r>
              <a:rPr lang="en-US" sz="2000" err="1"/>
              <a:t>lập</a:t>
            </a:r>
            <a:r>
              <a:rPr lang="en-US" sz="2000"/>
              <a:t> </a:t>
            </a:r>
            <a:r>
              <a:rPr lang="en-US" sz="2000" err="1"/>
              <a:t>px</a:t>
            </a:r>
            <a:r>
              <a:rPr lang="en-US" sz="2000"/>
              <a:t> = 0, </a:t>
            </a:r>
            <a:r>
              <a:rPr lang="en-US" sz="2000" err="1"/>
              <a:t>py</a:t>
            </a:r>
            <a:r>
              <a:rPr lang="en-US" sz="2000"/>
              <a:t> = -1 (</a:t>
            </a:r>
            <a:r>
              <a:rPr lang="en-US" sz="2000" err="1"/>
              <a:t>lên</a:t>
            </a:r>
            <a:r>
              <a:rPr lang="en-US" sz="2000"/>
              <a:t> </a:t>
            </a:r>
            <a:r>
              <a:rPr lang="en-US" sz="2000" err="1"/>
              <a:t>trên</a:t>
            </a:r>
            <a:r>
              <a:rPr lang="en-US" sz="2000"/>
              <a:t>).</a:t>
            </a:r>
          </a:p>
          <a:p>
            <a:pPr lvl="0">
              <a:buFont typeface="Arial" panose="020B0604020202020204" pitchFamily="34" charset="0"/>
              <a:buChar char="•"/>
            </a:pPr>
            <a:r>
              <a:rPr lang="en-US" sz="2000" err="1"/>
              <a:t>Nếu</a:t>
            </a:r>
            <a:r>
              <a:rPr lang="en-US" sz="2000"/>
              <a:t> </a:t>
            </a:r>
            <a:r>
              <a:rPr lang="en-US" sz="2000" err="1"/>
              <a:t>người</a:t>
            </a:r>
            <a:r>
              <a:rPr lang="en-US" sz="2000"/>
              <a:t> </a:t>
            </a:r>
            <a:r>
              <a:rPr lang="en-US" sz="2000" err="1"/>
              <a:t>dùng</a:t>
            </a:r>
            <a:r>
              <a:rPr lang="en-US" sz="2000"/>
              <a:t> </a:t>
            </a:r>
            <a:r>
              <a:rPr lang="en-US" sz="2000" err="1"/>
              <a:t>nhập</a:t>
            </a:r>
            <a:r>
              <a:rPr lang="en-US" sz="2000"/>
              <a:t> “s”: </a:t>
            </a:r>
            <a:r>
              <a:rPr lang="en-US" sz="2000" err="1"/>
              <a:t>thiết</a:t>
            </a:r>
            <a:r>
              <a:rPr lang="en-US" sz="2000"/>
              <a:t> </a:t>
            </a:r>
            <a:r>
              <a:rPr lang="en-US" sz="2000" err="1"/>
              <a:t>lập</a:t>
            </a:r>
            <a:r>
              <a:rPr lang="en-US" sz="2000"/>
              <a:t> </a:t>
            </a:r>
            <a:r>
              <a:rPr lang="en-US" sz="2000" err="1"/>
              <a:t>px</a:t>
            </a:r>
            <a:r>
              <a:rPr lang="en-US" sz="2000"/>
              <a:t> = 0, </a:t>
            </a:r>
            <a:r>
              <a:rPr lang="en-US" sz="2000" err="1"/>
              <a:t>py</a:t>
            </a:r>
            <a:r>
              <a:rPr lang="en-US" sz="2000"/>
              <a:t> = 1 (</a:t>
            </a:r>
            <a:r>
              <a:rPr lang="en-US" sz="2000" err="1"/>
              <a:t>xuông</a:t>
            </a:r>
            <a:r>
              <a:rPr lang="en-US" sz="2000"/>
              <a:t> </a:t>
            </a:r>
            <a:r>
              <a:rPr lang="en-US" sz="2000" err="1"/>
              <a:t>dưới</a:t>
            </a:r>
            <a:r>
              <a:rPr lang="en-US" sz="2000"/>
              <a:t>).</a:t>
            </a:r>
          </a:p>
          <a:p>
            <a:pPr lvl="0">
              <a:buFont typeface="Arial" panose="020B0604020202020204" pitchFamily="34" charset="0"/>
              <a:buChar char="•"/>
            </a:pPr>
            <a:r>
              <a:rPr lang="en-US" sz="2000"/>
              <a:t>Ta </a:t>
            </a:r>
            <a:r>
              <a:rPr lang="en-US" sz="2000" err="1"/>
              <a:t>sử</a:t>
            </a:r>
            <a:r>
              <a:rPr lang="en-US" sz="2000"/>
              <a:t> </a:t>
            </a:r>
            <a:r>
              <a:rPr lang="en-US" sz="2000" err="1"/>
              <a:t>dụng</a:t>
            </a:r>
            <a:r>
              <a:rPr lang="en-US" sz="2000"/>
              <a:t> </a:t>
            </a:r>
            <a:r>
              <a:rPr lang="en-US" sz="2000" err="1"/>
              <a:t>một</a:t>
            </a:r>
            <a:r>
              <a:rPr lang="en-US" sz="2000"/>
              <a:t> </a:t>
            </a:r>
            <a:r>
              <a:rPr lang="en-US" sz="2000" err="1"/>
              <a:t>thanh</a:t>
            </a:r>
            <a:r>
              <a:rPr lang="en-US" sz="2000"/>
              <a:t> </a:t>
            </a:r>
            <a:r>
              <a:rPr lang="en-US" sz="2000" err="1"/>
              <a:t>ghi</a:t>
            </a:r>
            <a:r>
              <a:rPr lang="en-US" sz="2000"/>
              <a:t> </a:t>
            </a:r>
            <a:r>
              <a:rPr lang="en-US" sz="2000" err="1"/>
              <a:t>để</a:t>
            </a:r>
            <a:r>
              <a:rPr lang="en-US" sz="2000"/>
              <a:t> </a:t>
            </a:r>
            <a:r>
              <a:rPr lang="en-US" sz="2000" err="1"/>
              <a:t>lưu</a:t>
            </a:r>
            <a:r>
              <a:rPr lang="en-US" sz="2000"/>
              <a:t> </a:t>
            </a:r>
            <a:r>
              <a:rPr lang="en-US" sz="2000" err="1"/>
              <a:t>lại</a:t>
            </a:r>
            <a:r>
              <a:rPr lang="en-US" sz="2000"/>
              <a:t> </a:t>
            </a:r>
            <a:r>
              <a:rPr lang="en-US" sz="2000" err="1"/>
              <a:t>phím</a:t>
            </a:r>
            <a:r>
              <a:rPr lang="en-US" sz="2000"/>
              <a:t> </a:t>
            </a:r>
            <a:r>
              <a:rPr lang="en-US" sz="2000" err="1"/>
              <a:t>mà</a:t>
            </a:r>
            <a:r>
              <a:rPr lang="en-US" sz="2000"/>
              <a:t> </a:t>
            </a:r>
            <a:r>
              <a:rPr lang="en-US" sz="2000" err="1"/>
              <a:t>người</a:t>
            </a:r>
            <a:r>
              <a:rPr lang="en-US" sz="2000"/>
              <a:t> </a:t>
            </a:r>
            <a:r>
              <a:rPr lang="en-US" sz="2000" err="1"/>
              <a:t>dùng</a:t>
            </a:r>
            <a:r>
              <a:rPr lang="en-US" sz="2000"/>
              <a:t> </a:t>
            </a:r>
            <a:r>
              <a:rPr lang="en-US" sz="2000" err="1"/>
              <a:t>ấn</a:t>
            </a:r>
            <a:r>
              <a:rPr lang="en-US" sz="2000"/>
              <a:t> </a:t>
            </a:r>
            <a:r>
              <a:rPr lang="en-US" sz="2000" err="1"/>
              <a:t>trước</a:t>
            </a:r>
            <a:r>
              <a:rPr lang="en-US" sz="2000"/>
              <a:t> </a:t>
            </a:r>
            <a:r>
              <a:rPr lang="en-US" sz="2000" err="1"/>
              <a:t>đó</a:t>
            </a:r>
            <a:r>
              <a:rPr lang="en-US" sz="2000"/>
              <a:t>.</a:t>
            </a:r>
          </a:p>
          <a:p>
            <a:pPr lvl="0">
              <a:buFont typeface="Arial" panose="020B0604020202020204" pitchFamily="34" charset="0"/>
              <a:buChar char="•"/>
            </a:pPr>
            <a:r>
              <a:rPr lang="en-US" sz="2000" err="1"/>
              <a:t>Nếu</a:t>
            </a:r>
            <a:r>
              <a:rPr lang="en-US" sz="2000"/>
              <a:t> </a:t>
            </a:r>
            <a:r>
              <a:rPr lang="en-US" sz="2000" err="1"/>
              <a:t>người</a:t>
            </a:r>
            <a:r>
              <a:rPr lang="en-US" sz="2000"/>
              <a:t> </a:t>
            </a:r>
            <a:r>
              <a:rPr lang="en-US" sz="2000" err="1"/>
              <a:t>dùng</a:t>
            </a:r>
            <a:r>
              <a:rPr lang="en-US" sz="2000"/>
              <a:t> </a:t>
            </a:r>
            <a:r>
              <a:rPr lang="en-US" sz="2000" err="1"/>
              <a:t>giữ</a:t>
            </a:r>
            <a:r>
              <a:rPr lang="en-US" sz="2000"/>
              <a:t> </a:t>
            </a:r>
            <a:r>
              <a:rPr lang="en-US" sz="2000" err="1"/>
              <a:t>một</a:t>
            </a:r>
            <a:r>
              <a:rPr lang="en-US" sz="2000"/>
              <a:t> </a:t>
            </a:r>
            <a:r>
              <a:rPr lang="en-US" sz="2000" err="1"/>
              <a:t>phím</a:t>
            </a:r>
            <a:r>
              <a:rPr lang="en-US" sz="2000"/>
              <a:t> </a:t>
            </a:r>
            <a:r>
              <a:rPr lang="en-US" sz="2000" err="1"/>
              <a:t>thì</a:t>
            </a:r>
            <a:r>
              <a:rPr lang="en-US" sz="2000"/>
              <a:t> </a:t>
            </a:r>
            <a:r>
              <a:rPr lang="en-US" sz="2000" err="1"/>
              <a:t>quả</a:t>
            </a:r>
            <a:r>
              <a:rPr lang="en-US" sz="2000"/>
              <a:t> </a:t>
            </a:r>
            <a:r>
              <a:rPr lang="en-US" sz="2000" err="1"/>
              <a:t>bóng</a:t>
            </a:r>
            <a:r>
              <a:rPr lang="en-US" sz="2000"/>
              <a:t> </a:t>
            </a:r>
            <a:r>
              <a:rPr lang="en-US" sz="2000" err="1"/>
              <a:t>sẽ</a:t>
            </a:r>
            <a:r>
              <a:rPr lang="en-US" sz="2000"/>
              <a:t> </a:t>
            </a:r>
            <a:r>
              <a:rPr lang="en-US" sz="2000" err="1"/>
              <a:t>tăng</a:t>
            </a:r>
            <a:r>
              <a:rPr lang="en-US" sz="2000"/>
              <a:t> </a:t>
            </a:r>
            <a:r>
              <a:rPr lang="en-US" sz="2000" err="1"/>
              <a:t>tốc</a:t>
            </a:r>
            <a:r>
              <a:rPr lang="en-US" sz="2000"/>
              <a:t> </a:t>
            </a:r>
            <a:r>
              <a:rPr lang="en-US" sz="2000" err="1"/>
              <a:t>theo</a:t>
            </a:r>
            <a:r>
              <a:rPr lang="en-US" sz="2000"/>
              <a:t> </a:t>
            </a:r>
            <a:r>
              <a:rPr lang="en-US" sz="2000" err="1"/>
              <a:t>hướng</a:t>
            </a:r>
            <a:r>
              <a:rPr lang="en-US" sz="2000"/>
              <a:t> </a:t>
            </a:r>
            <a:r>
              <a:rPr lang="en-US" sz="2000" err="1"/>
              <a:t>đó</a:t>
            </a:r>
            <a:r>
              <a:rPr lang="en-US" sz="2000"/>
              <a:t>.</a:t>
            </a:r>
          </a:p>
          <a:p>
            <a:pPr marL="0" lvl="0" indent="457200">
              <a:lnSpc>
                <a:spcPct val="115000"/>
              </a:lnSpc>
              <a:spcBef>
                <a:spcPts val="1200"/>
              </a:spcBef>
              <a:buSzPts val="1100"/>
              <a:buNone/>
            </a:pPr>
            <a:endParaRPr lang="en-US" sz="2000"/>
          </a:p>
          <a:p>
            <a:pPr marL="342900" lvl="0" indent="-342900" algn="l" rtl="0">
              <a:lnSpc>
                <a:spcPct val="115000"/>
              </a:lnSpc>
              <a:spcBef>
                <a:spcPts val="1200"/>
              </a:spcBef>
              <a:spcAft>
                <a:spcPts val="0"/>
              </a:spcAft>
              <a:buClr>
                <a:schemeClr val="dk1"/>
              </a:buClr>
              <a:buSzPts val="1100"/>
              <a:buFont typeface="Arial" panose="020B0604020202020204" pitchFamily="34" charset="0"/>
              <a:buChar char="•"/>
            </a:pPr>
            <a:endParaRPr lang="en-US" sz="2000">
              <a:latin typeface="Lato" panose="020F0502020204030203" pitchFamily="34" charset="0"/>
              <a:ea typeface="Lato" panose="020F0502020204030203" pitchFamily="34" charset="0"/>
              <a:cs typeface="Lato" panose="020F0502020204030203" pitchFamily="34" charset="0"/>
            </a:endParaRPr>
          </a:p>
          <a:p>
            <a:pPr marL="1143000" lvl="0" indent="0" algn="l" rtl="0">
              <a:lnSpc>
                <a:spcPct val="115000"/>
              </a:lnSpc>
              <a:spcBef>
                <a:spcPts val="0"/>
              </a:spcBef>
              <a:spcAft>
                <a:spcPts val="0"/>
              </a:spcAft>
              <a:buNone/>
            </a:pPr>
            <a:endParaRPr lang="ar-AE" sz="2000">
              <a:solidFill>
                <a:srgbClr val="000000"/>
              </a:solidFill>
            </a:endParaRPr>
          </a:p>
          <a:p>
            <a:pPr marL="0" lvl="0" indent="0" algn="l" rtl="0">
              <a:lnSpc>
                <a:spcPct val="100000"/>
              </a:lnSpc>
              <a:spcBef>
                <a:spcPts val="0"/>
              </a:spcBef>
              <a:spcAft>
                <a:spcPts val="0"/>
              </a:spcAft>
              <a:buNone/>
            </a:pPr>
            <a:endParaRPr lang="ar-AE" sz="2000">
              <a:solidFill>
                <a:srgbClr val="000000"/>
              </a:solidFill>
            </a:endParaRPr>
          </a:p>
          <a:p>
            <a:pPr marL="0" lvl="0" indent="457200" algn="l" rtl="0">
              <a:lnSpc>
                <a:spcPct val="115000"/>
              </a:lnSpc>
              <a:spcBef>
                <a:spcPts val="1200"/>
              </a:spcBef>
              <a:spcAft>
                <a:spcPts val="0"/>
              </a:spcAft>
              <a:buClr>
                <a:schemeClr val="dk1"/>
              </a:buClr>
              <a:buSzPts val="1100"/>
              <a:buNone/>
            </a:pPr>
            <a:endParaRPr lang="ar-AE" sz="2000"/>
          </a:p>
          <a:p>
            <a:pPr marL="0" lvl="0" indent="0" algn="l" rtl="0">
              <a:lnSpc>
                <a:spcPct val="90000"/>
              </a:lnSpc>
              <a:spcBef>
                <a:spcPts val="1200"/>
              </a:spcBef>
              <a:spcAft>
                <a:spcPts val="0"/>
              </a:spcAft>
              <a:buClr>
                <a:schemeClr val="dk1"/>
              </a:buClr>
              <a:buSzPts val="2800"/>
              <a:buNone/>
            </a:pPr>
            <a:endParaRPr lang="ar-AE"/>
          </a:p>
          <a:p>
            <a:pPr marL="0" lvl="0" indent="0" algn="l" rtl="0">
              <a:lnSpc>
                <a:spcPct val="90000"/>
              </a:lnSpc>
              <a:spcBef>
                <a:spcPts val="0"/>
              </a:spcBef>
              <a:spcAft>
                <a:spcPts val="0"/>
              </a:spcAft>
              <a:buNone/>
            </a:pPr>
            <a:endParaRPr/>
          </a:p>
        </p:txBody>
      </p:sp>
    </p:spTree>
    <p:extLst>
      <p:ext uri="{BB962C8B-B14F-4D97-AF65-F5344CB8AC3E}">
        <p14:creationId xmlns:p14="http://schemas.microsoft.com/office/powerpoint/2010/main" val="320233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fade">
                                      <p:cBhvr>
                                        <p:cTn id="12" dur="500"/>
                                        <p:tgtEl>
                                          <p:spTgt spid="8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
                                            <p:txEl>
                                              <p:pRg st="2" end="2"/>
                                            </p:txEl>
                                          </p:spTgt>
                                        </p:tgtEl>
                                        <p:attrNameLst>
                                          <p:attrName>style.visibility</p:attrName>
                                        </p:attrNameLst>
                                      </p:cBhvr>
                                      <p:to>
                                        <p:strVal val="visible"/>
                                      </p:to>
                                    </p:set>
                                    <p:animEffect transition="in" filter="fade">
                                      <p:cBhvr>
                                        <p:cTn id="17" dur="500"/>
                                        <p:tgtEl>
                                          <p:spTgt spid="8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
                                            <p:txEl>
                                              <p:pRg st="3" end="3"/>
                                            </p:txEl>
                                          </p:spTgt>
                                        </p:tgtEl>
                                        <p:attrNameLst>
                                          <p:attrName>style.visibility</p:attrName>
                                        </p:attrNameLst>
                                      </p:cBhvr>
                                      <p:to>
                                        <p:strVal val="visible"/>
                                      </p:to>
                                    </p:set>
                                    <p:animEffect transition="in" filter="fade">
                                      <p:cBhvr>
                                        <p:cTn id="22" dur="500"/>
                                        <p:tgtEl>
                                          <p:spTgt spid="8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
                                            <p:txEl>
                                              <p:pRg st="4" end="4"/>
                                            </p:txEl>
                                          </p:spTgt>
                                        </p:tgtEl>
                                        <p:attrNameLst>
                                          <p:attrName>style.visibility</p:attrName>
                                        </p:attrNameLst>
                                      </p:cBhvr>
                                      <p:to>
                                        <p:strVal val="visible"/>
                                      </p:to>
                                    </p:set>
                                    <p:animEffect transition="in" filter="fade">
                                      <p:cBhvr>
                                        <p:cTn id="27" dur="500"/>
                                        <p:tgtEl>
                                          <p:spTgt spid="8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
                                            <p:txEl>
                                              <p:pRg st="5" end="5"/>
                                            </p:txEl>
                                          </p:spTgt>
                                        </p:tgtEl>
                                        <p:attrNameLst>
                                          <p:attrName>style.visibility</p:attrName>
                                        </p:attrNameLst>
                                      </p:cBhvr>
                                      <p:to>
                                        <p:strVal val="visible"/>
                                      </p:to>
                                    </p:set>
                                    <p:animEffect transition="in" filter="fade">
                                      <p:cBhvr>
                                        <p:cTn id="32" dur="500"/>
                                        <p:tgtEl>
                                          <p:spTgt spid="8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1">
                                            <p:txEl>
                                              <p:pRg st="6" end="6"/>
                                            </p:txEl>
                                          </p:spTgt>
                                        </p:tgtEl>
                                        <p:attrNameLst>
                                          <p:attrName>style.visibility</p:attrName>
                                        </p:attrNameLst>
                                      </p:cBhvr>
                                      <p:to>
                                        <p:strVal val="visible"/>
                                      </p:to>
                                    </p:set>
                                    <p:animEffect transition="in" filter="fade">
                                      <p:cBhvr>
                                        <p:cTn id="37" dur="500"/>
                                        <p:tgtEl>
                                          <p:spTgt spid="8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1">
                                            <p:txEl>
                                              <p:pRg st="7" end="7"/>
                                            </p:txEl>
                                          </p:spTgt>
                                        </p:tgtEl>
                                        <p:attrNameLst>
                                          <p:attrName>style.visibility</p:attrName>
                                        </p:attrNameLst>
                                      </p:cBhvr>
                                      <p:to>
                                        <p:strVal val="visible"/>
                                      </p:to>
                                    </p:set>
                                    <p:animEffect transition="in" filter="fade">
                                      <p:cBhvr>
                                        <p:cTn id="42" dur="500"/>
                                        <p:tgtEl>
                                          <p:spTgt spid="8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4"/>
          <p:cNvSpPr txBox="1">
            <a:spLocks noGrp="1"/>
          </p:cNvSpPr>
          <p:nvPr>
            <p:ph type="sldNum" idx="12"/>
          </p:nvPr>
        </p:nvSpPr>
        <p:spPr>
          <a:xfrm>
            <a:off x="6867383" y="6572126"/>
            <a:ext cx="20574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9</a:t>
            </a:fld>
            <a:endParaRPr/>
          </a:p>
        </p:txBody>
      </p:sp>
      <p:sp>
        <p:nvSpPr>
          <p:cNvPr id="80" name="Google Shape;80;p14"/>
          <p:cNvSpPr txBox="1">
            <a:spLocks noGrp="1"/>
          </p:cNvSpPr>
          <p:nvPr>
            <p:ph type="title"/>
          </p:nvPr>
        </p:nvSpPr>
        <p:spPr>
          <a:xfrm>
            <a:off x="235077" y="78613"/>
            <a:ext cx="8673900" cy="451800"/>
          </a:xfrm>
          <a:prstGeom prst="rect">
            <a:avLst/>
          </a:prstGeom>
          <a:noFill/>
          <a:ln>
            <a:noFill/>
          </a:ln>
        </p:spPr>
        <p:txBody>
          <a:bodyPr spcFirstLastPara="1" wrap="square" lIns="91425" tIns="45700" rIns="91425" bIns="45700" anchor="t" anchorCtr="0">
            <a:noAutofit/>
          </a:bodyPr>
          <a:lstStyle/>
          <a:p>
            <a:pPr marL="457200" lvl="0" indent="-406400" algn="l" rtl="0">
              <a:spcBef>
                <a:spcPts val="0"/>
              </a:spcBef>
              <a:spcAft>
                <a:spcPts val="0"/>
              </a:spcAft>
              <a:buSzPts val="2800"/>
              <a:buAutoNum type="arabicPeriod"/>
            </a:pPr>
            <a:r>
              <a:rPr lang="en-US"/>
              <a:t>Vẽ hình trên màn hình Bitmap</a:t>
            </a:r>
            <a:endParaRPr/>
          </a:p>
          <a:p>
            <a:pPr marL="0" lvl="0" indent="0" algn="l" rtl="0">
              <a:lnSpc>
                <a:spcPct val="90000"/>
              </a:lnSpc>
              <a:spcBef>
                <a:spcPts val="0"/>
              </a:spcBef>
              <a:spcAft>
                <a:spcPts val="0"/>
              </a:spcAft>
              <a:buClr>
                <a:schemeClr val="lt1"/>
              </a:buClr>
              <a:buSzPts val="2800"/>
              <a:buFont typeface="Lato"/>
              <a:buNone/>
            </a:pPr>
            <a:endParaRPr/>
          </a:p>
        </p:txBody>
      </p:sp>
      <p:sp>
        <p:nvSpPr>
          <p:cNvPr id="81" name="Google Shape;81;p14"/>
          <p:cNvSpPr txBox="1">
            <a:spLocks noGrp="1"/>
          </p:cNvSpPr>
          <p:nvPr>
            <p:ph type="body" idx="1"/>
          </p:nvPr>
        </p:nvSpPr>
        <p:spPr>
          <a:xfrm>
            <a:off x="235077" y="841248"/>
            <a:ext cx="8674200" cy="5232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vi-VN"/>
              <a:t>Mô </a:t>
            </a:r>
            <a:r>
              <a:rPr lang="vi-VN" err="1"/>
              <a:t>tả</a:t>
            </a:r>
            <a:r>
              <a:rPr lang="vi-VN"/>
              <a:t> </a:t>
            </a:r>
            <a:r>
              <a:rPr lang="vi-VN" err="1"/>
              <a:t>thuật</a:t>
            </a:r>
            <a:r>
              <a:rPr lang="vi-VN"/>
              <a:t> </a:t>
            </a:r>
            <a:r>
              <a:rPr lang="vi-VN" err="1"/>
              <a:t>toán</a:t>
            </a:r>
            <a:r>
              <a:rPr lang="vi-VN"/>
              <a:t>:</a:t>
            </a:r>
          </a:p>
          <a:p>
            <a:pPr marL="0" lvl="0" indent="457200">
              <a:lnSpc>
                <a:spcPct val="115000"/>
              </a:lnSpc>
              <a:spcBef>
                <a:spcPts val="1200"/>
              </a:spcBef>
              <a:buSzPts val="1100"/>
              <a:buNone/>
            </a:pPr>
            <a:r>
              <a:rPr lang="vi-VN" sz="2000"/>
              <a:t>Bước </a:t>
            </a:r>
            <a:r>
              <a:rPr lang="en-US" sz="2000"/>
              <a:t>3</a:t>
            </a:r>
            <a:r>
              <a:rPr lang="vi-VN" sz="2000"/>
              <a:t>:</a:t>
            </a:r>
            <a:r>
              <a:rPr lang="en-US" sz="2000">
                <a:solidFill>
                  <a:srgbClr val="000000"/>
                </a:solidFill>
              </a:rPr>
              <a:t> </a:t>
            </a:r>
            <a:r>
              <a:rPr lang="en-US" sz="2000" err="1"/>
              <a:t>Đọc</a:t>
            </a:r>
            <a:r>
              <a:rPr lang="en-US" sz="2000"/>
              <a:t> input </a:t>
            </a:r>
            <a:r>
              <a:rPr lang="en-US" sz="2000" err="1"/>
              <a:t>từ</a:t>
            </a:r>
            <a:r>
              <a:rPr lang="en-US" sz="2000"/>
              <a:t> </a:t>
            </a:r>
            <a:r>
              <a:rPr lang="en-US" sz="2000" err="1"/>
              <a:t>người</a:t>
            </a:r>
            <a:r>
              <a:rPr lang="en-US" sz="2000"/>
              <a:t> </a:t>
            </a:r>
            <a:r>
              <a:rPr lang="en-US" sz="2000" err="1"/>
              <a:t>dùng</a:t>
            </a:r>
            <a:r>
              <a:rPr lang="en-US" sz="2000"/>
              <a:t> </a:t>
            </a:r>
          </a:p>
          <a:p>
            <a:pPr marL="0" lvl="0" indent="457200">
              <a:lnSpc>
                <a:spcPct val="115000"/>
              </a:lnSpc>
              <a:spcBef>
                <a:spcPts val="1200"/>
              </a:spcBef>
              <a:buSzPts val="1100"/>
              <a:buNone/>
            </a:pPr>
            <a:endParaRPr lang="en-US" sz="2000"/>
          </a:p>
          <a:p>
            <a:pPr marL="342900" lvl="0" indent="-342900" algn="l" rtl="0">
              <a:lnSpc>
                <a:spcPct val="115000"/>
              </a:lnSpc>
              <a:spcBef>
                <a:spcPts val="1200"/>
              </a:spcBef>
              <a:spcAft>
                <a:spcPts val="0"/>
              </a:spcAft>
              <a:buClr>
                <a:schemeClr val="dk1"/>
              </a:buClr>
              <a:buSzPts val="1100"/>
              <a:buFont typeface="Arial" panose="020B0604020202020204" pitchFamily="34" charset="0"/>
              <a:buChar char="•"/>
            </a:pPr>
            <a:endParaRPr lang="en-US" sz="2000">
              <a:latin typeface="Lato" panose="020F0502020204030203" pitchFamily="34" charset="0"/>
              <a:ea typeface="Lato" panose="020F0502020204030203" pitchFamily="34" charset="0"/>
              <a:cs typeface="Lato" panose="020F0502020204030203" pitchFamily="34" charset="0"/>
            </a:endParaRPr>
          </a:p>
          <a:p>
            <a:pPr marL="1143000" lvl="0" indent="0" algn="l" rtl="0">
              <a:lnSpc>
                <a:spcPct val="115000"/>
              </a:lnSpc>
              <a:spcBef>
                <a:spcPts val="0"/>
              </a:spcBef>
              <a:spcAft>
                <a:spcPts val="0"/>
              </a:spcAft>
              <a:buNone/>
            </a:pPr>
            <a:endParaRPr lang="ar-AE" sz="2000">
              <a:solidFill>
                <a:srgbClr val="000000"/>
              </a:solidFill>
            </a:endParaRPr>
          </a:p>
          <a:p>
            <a:pPr marL="0" lvl="0" indent="0" algn="l" rtl="0">
              <a:lnSpc>
                <a:spcPct val="100000"/>
              </a:lnSpc>
              <a:spcBef>
                <a:spcPts val="0"/>
              </a:spcBef>
              <a:spcAft>
                <a:spcPts val="0"/>
              </a:spcAft>
              <a:buNone/>
            </a:pPr>
            <a:endParaRPr lang="ar-AE" sz="2000">
              <a:solidFill>
                <a:srgbClr val="000000"/>
              </a:solidFill>
            </a:endParaRPr>
          </a:p>
          <a:p>
            <a:pPr marL="0" lvl="0" indent="457200" algn="l" rtl="0">
              <a:lnSpc>
                <a:spcPct val="115000"/>
              </a:lnSpc>
              <a:spcBef>
                <a:spcPts val="1200"/>
              </a:spcBef>
              <a:spcAft>
                <a:spcPts val="0"/>
              </a:spcAft>
              <a:buClr>
                <a:schemeClr val="dk1"/>
              </a:buClr>
              <a:buSzPts val="1100"/>
              <a:buNone/>
            </a:pPr>
            <a:endParaRPr lang="ar-AE" sz="2000"/>
          </a:p>
          <a:p>
            <a:pPr marL="0" lvl="0" indent="0" algn="l" rtl="0">
              <a:lnSpc>
                <a:spcPct val="90000"/>
              </a:lnSpc>
              <a:spcBef>
                <a:spcPts val="1200"/>
              </a:spcBef>
              <a:spcAft>
                <a:spcPts val="0"/>
              </a:spcAft>
              <a:buClr>
                <a:schemeClr val="dk1"/>
              </a:buClr>
              <a:buSzPts val="2800"/>
              <a:buNone/>
            </a:pPr>
            <a:endParaRPr lang="ar-AE"/>
          </a:p>
          <a:p>
            <a:pPr marL="0" lvl="0" indent="0" algn="l" rtl="0">
              <a:lnSpc>
                <a:spcPct val="90000"/>
              </a:lnSpc>
              <a:spcBef>
                <a:spcPts val="0"/>
              </a:spcBef>
              <a:spcAft>
                <a:spcPts val="0"/>
              </a:spcAft>
              <a:buNone/>
            </a:pPr>
            <a:endParaRPr/>
          </a:p>
        </p:txBody>
      </p:sp>
      <p:pic>
        <p:nvPicPr>
          <p:cNvPr id="3" name="Picture 2">
            <a:extLst>
              <a:ext uri="{FF2B5EF4-FFF2-40B4-BE49-F238E27FC236}">
                <a16:creationId xmlns:a16="http://schemas.microsoft.com/office/drawing/2014/main" id="{006867BB-324B-D692-6608-C64F7F4E8BFE}"/>
              </a:ext>
            </a:extLst>
          </p:cNvPr>
          <p:cNvPicPr>
            <a:picLocks noChangeAspect="1"/>
          </p:cNvPicPr>
          <p:nvPr/>
        </p:nvPicPr>
        <p:blipFill>
          <a:blip r:embed="rId3"/>
          <a:stretch>
            <a:fillRect/>
          </a:stretch>
        </p:blipFill>
        <p:spPr>
          <a:xfrm>
            <a:off x="1232758" y="1881673"/>
            <a:ext cx="6049219" cy="4058216"/>
          </a:xfrm>
          <a:prstGeom prst="rect">
            <a:avLst/>
          </a:prstGeom>
        </p:spPr>
      </p:pic>
    </p:spTree>
    <p:extLst>
      <p:ext uri="{BB962C8B-B14F-4D97-AF65-F5344CB8AC3E}">
        <p14:creationId xmlns:p14="http://schemas.microsoft.com/office/powerpoint/2010/main" val="231107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fade">
                                      <p:cBhvr>
                                        <p:cTn id="12" dur="500"/>
                                        <p:tgtEl>
                                          <p:spTgt spid="8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204C4178FE984FA67573495BBC3FF6" ma:contentTypeVersion="8" ma:contentTypeDescription="Create a new document." ma:contentTypeScope="" ma:versionID="841fa1741bbd9fb1b1f9f9d1743c7e24">
  <xsd:schema xmlns:xsd="http://www.w3.org/2001/XMLSchema" xmlns:xs="http://www.w3.org/2001/XMLSchema" xmlns:p="http://schemas.microsoft.com/office/2006/metadata/properties" xmlns:ns3="c240a0c8-d45c-4ab7-9469-3a0ee2ec1550" xmlns:ns4="cd08e727-9fc4-4861-afe5-2a5b8b7f9ae5" targetNamespace="http://schemas.microsoft.com/office/2006/metadata/properties" ma:root="true" ma:fieldsID="15324db39682c04a8832b105aead6b02" ns3:_="" ns4:_="">
    <xsd:import namespace="c240a0c8-d45c-4ab7-9469-3a0ee2ec1550"/>
    <xsd:import namespace="cd08e727-9fc4-4861-afe5-2a5b8b7f9ae5"/>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40a0c8-d45c-4ab7-9469-3a0ee2ec15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d08e727-9fc4-4861-afe5-2a5b8b7f9ae5"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c240a0c8-d45c-4ab7-9469-3a0ee2ec155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8B774B-23E4-4C4E-B478-96ED9AEF4034}">
  <ds:schemaRefs>
    <ds:schemaRef ds:uri="c240a0c8-d45c-4ab7-9469-3a0ee2ec1550"/>
    <ds:schemaRef ds:uri="cd08e727-9fc4-4861-afe5-2a5b8b7f9ae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0406206-6E0A-4298-A779-080F792A0977}">
  <ds:schemaRefs>
    <ds:schemaRef ds:uri="c240a0c8-d45c-4ab7-9469-3a0ee2ec1550"/>
    <ds:schemaRef ds:uri="cd08e727-9fc4-4861-afe5-2a5b8b7f9ae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B6F14D7-9749-412E-9090-50850EA780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TotalTime>
  <Words>1795</Words>
  <Application>Microsoft Office PowerPoint</Application>
  <PresentationFormat>On-screen Show (4:3)</PresentationFormat>
  <Paragraphs>325</Paragraphs>
  <Slides>34</Slides>
  <Notes>34</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Cambria Math</vt:lpstr>
      <vt:lpstr>Courier New</vt:lpstr>
      <vt:lpstr>Calibri</vt:lpstr>
      <vt:lpstr>Arial</vt:lpstr>
      <vt:lpstr>Lato</vt:lpstr>
      <vt:lpstr>Office Theme</vt:lpstr>
      <vt:lpstr>PowerPoint Presentation</vt:lpstr>
      <vt:lpstr>PowerPoint Presentation</vt:lpstr>
      <vt:lpstr>Mục lục</vt:lpstr>
      <vt:lpstr>Vẽ hình trên màn hình Bitmap</vt:lpstr>
      <vt:lpstr>Vẽ hình trên màn hình Bitmap </vt:lpstr>
      <vt:lpstr>Vẽ hình trên màn hình Bitmap </vt:lpstr>
      <vt:lpstr>Vẽ hình trên màn hình Bitmap </vt:lpstr>
      <vt:lpstr>Vẽ hình trên màn hình Bitmap </vt:lpstr>
      <vt:lpstr>Vẽ hình trên màn hình Bitmap </vt:lpstr>
      <vt:lpstr>Vẽ hình trên màn hình Bitmap </vt:lpstr>
      <vt:lpstr>Vẽ hình trên màn hình Bitmap </vt:lpstr>
      <vt:lpstr>Vẽ hình trên màn hình Bitmap </vt:lpstr>
      <vt:lpstr>Vẽ hình trên màn hình Bitmap </vt:lpstr>
      <vt:lpstr>Vẽ hình trên màn hình Bitmap </vt:lpstr>
      <vt:lpstr>Vẽ hình trên màn hình Bitmap </vt:lpstr>
      <vt:lpstr>Vẽ hình trên màn hình Bitmap </vt:lpstr>
      <vt:lpstr>Vẽ hình trên màn hình Bitmap </vt:lpstr>
      <vt:lpstr>2. Postscript CNC MarsBot</vt:lpstr>
      <vt:lpstr>Mô tả thuật toán</vt:lpstr>
      <vt:lpstr>Mô tả thuật toán</vt:lpstr>
      <vt:lpstr>Mô tả thuật toán</vt:lpstr>
      <vt:lpstr>Mô tả thuật toán</vt:lpstr>
      <vt:lpstr>Mô tả thuật toán</vt:lpstr>
      <vt:lpstr>Mô tả thuật toán</vt:lpstr>
      <vt:lpstr>Mô tả thuật toán</vt:lpstr>
      <vt:lpstr>Mô tả thuật toán</vt:lpstr>
      <vt:lpstr>Mô tả thuật toán</vt:lpstr>
      <vt:lpstr>Mô tả thuật toán</vt:lpstr>
      <vt:lpstr>Mô tả thuật toán</vt:lpstr>
      <vt:lpstr>Mô tả thuật toán</vt:lpstr>
      <vt:lpstr>Mô tả thuật toán</vt:lpstr>
      <vt:lpstr>Mô tả thuật toán</vt:lpstr>
      <vt:lpstr>Demo chương trình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Vu Minh Quan 20225910</cp:lastModifiedBy>
  <cp:revision>5</cp:revision>
  <dcterms:modified xsi:type="dcterms:W3CDTF">2024-05-31T03:04:50Z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0x01010058204C4178FE984FA67573495BBC3FF6</vt:lpwstr>
  </property>
</Properties>
</file>